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28"/>
  </p:notesMasterIdLst>
  <p:sldIdLst>
    <p:sldId id="273" r:id="rId2"/>
    <p:sldId id="274" r:id="rId3"/>
    <p:sldId id="467" r:id="rId4"/>
    <p:sldId id="330" r:id="rId5"/>
    <p:sldId id="276" r:id="rId6"/>
    <p:sldId id="401" r:id="rId7"/>
    <p:sldId id="339" r:id="rId8"/>
    <p:sldId id="478" r:id="rId9"/>
    <p:sldId id="479" r:id="rId10"/>
    <p:sldId id="481" r:id="rId11"/>
    <p:sldId id="480" r:id="rId12"/>
    <p:sldId id="490" r:id="rId13"/>
    <p:sldId id="482" r:id="rId14"/>
    <p:sldId id="476" r:id="rId15"/>
    <p:sldId id="487" r:id="rId16"/>
    <p:sldId id="486" r:id="rId17"/>
    <p:sldId id="485" r:id="rId18"/>
    <p:sldId id="484" r:id="rId19"/>
    <p:sldId id="483" r:id="rId20"/>
    <p:sldId id="489" r:id="rId21"/>
    <p:sldId id="488" r:id="rId22"/>
    <p:sldId id="400" r:id="rId23"/>
    <p:sldId id="352" r:id="rId24"/>
    <p:sldId id="353" r:id="rId25"/>
    <p:sldId id="354" r:id="rId26"/>
    <p:sldId id="396" r:id="rId27"/>
    <p:sldId id="355" r:id="rId28"/>
    <p:sldId id="356" r:id="rId29"/>
    <p:sldId id="357" r:id="rId30"/>
    <p:sldId id="358" r:id="rId31"/>
    <p:sldId id="359" r:id="rId32"/>
    <p:sldId id="360" r:id="rId33"/>
    <p:sldId id="399" r:id="rId34"/>
    <p:sldId id="365" r:id="rId35"/>
    <p:sldId id="366" r:id="rId36"/>
    <p:sldId id="369" r:id="rId37"/>
    <p:sldId id="370" r:id="rId38"/>
    <p:sldId id="371" r:id="rId39"/>
    <p:sldId id="372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98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7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422" r:id="rId76"/>
    <p:sldId id="415" r:id="rId77"/>
    <p:sldId id="423" r:id="rId78"/>
    <p:sldId id="424" r:id="rId79"/>
    <p:sldId id="425" r:id="rId80"/>
    <p:sldId id="426" r:id="rId81"/>
    <p:sldId id="427" r:id="rId82"/>
    <p:sldId id="434" r:id="rId83"/>
    <p:sldId id="428" r:id="rId84"/>
    <p:sldId id="444" r:id="rId85"/>
    <p:sldId id="445" r:id="rId86"/>
    <p:sldId id="442" r:id="rId87"/>
    <p:sldId id="451" r:id="rId88"/>
    <p:sldId id="471" r:id="rId89"/>
    <p:sldId id="452" r:id="rId90"/>
    <p:sldId id="453" r:id="rId91"/>
    <p:sldId id="472" r:id="rId92"/>
    <p:sldId id="466" r:id="rId93"/>
    <p:sldId id="461" r:id="rId94"/>
    <p:sldId id="473" r:id="rId95"/>
    <p:sldId id="455" r:id="rId96"/>
    <p:sldId id="463" r:id="rId97"/>
    <p:sldId id="456" r:id="rId98"/>
    <p:sldId id="474" r:id="rId99"/>
    <p:sldId id="447" r:id="rId100"/>
    <p:sldId id="450" r:id="rId101"/>
    <p:sldId id="435" r:id="rId102"/>
    <p:sldId id="432" r:id="rId103"/>
    <p:sldId id="429" r:id="rId104"/>
    <p:sldId id="430" r:id="rId105"/>
    <p:sldId id="431" r:id="rId106"/>
    <p:sldId id="475" r:id="rId107"/>
    <p:sldId id="416" r:id="rId108"/>
    <p:sldId id="417" r:id="rId109"/>
    <p:sldId id="418" r:id="rId110"/>
    <p:sldId id="419" r:id="rId111"/>
    <p:sldId id="420" r:id="rId112"/>
    <p:sldId id="421" r:id="rId113"/>
    <p:sldId id="436" r:id="rId114"/>
    <p:sldId id="437" r:id="rId115"/>
    <p:sldId id="443" r:id="rId116"/>
    <p:sldId id="438" r:id="rId117"/>
    <p:sldId id="439" r:id="rId118"/>
    <p:sldId id="440" r:id="rId119"/>
    <p:sldId id="441" r:id="rId120"/>
    <p:sldId id="464" r:id="rId121"/>
    <p:sldId id="458" r:id="rId122"/>
    <p:sldId id="468" r:id="rId123"/>
    <p:sldId id="469" r:id="rId124"/>
    <p:sldId id="470" r:id="rId125"/>
    <p:sldId id="460" r:id="rId126"/>
    <p:sldId id="465" r:id="rId127"/>
  </p:sldIdLst>
  <p:sldSz cx="12192000" cy="6858000"/>
  <p:notesSz cx="6858000" cy="9144000"/>
  <p:embeddedFontLst>
    <p:embeddedFont>
      <p:font typeface="Calibri" panose="020F0502020204030204" pitchFamily="34" charset="0"/>
      <p:regular r:id="rId129"/>
      <p:bold r:id="rId130"/>
      <p:italic r:id="rId131"/>
      <p:boldItalic r:id="rId132"/>
    </p:embeddedFont>
    <p:embeddedFont>
      <p:font typeface="Calibri Light" panose="020F0302020204030204" pitchFamily="34" charset="0"/>
      <p:regular r:id="rId133"/>
      <p:italic r:id="rId134"/>
    </p:embeddedFont>
    <p:embeddedFont>
      <p:font typeface="Humanst521 BT" panose="020B0602020204020204"/>
      <p:regular r:id="rId135"/>
      <p:bold r:id="rId136"/>
      <p:italic r:id="rId137"/>
      <p:boldItalic r:id="rId138"/>
    </p:embeddedFont>
    <p:embeddedFont>
      <p:font typeface="Myriad Pro" panose="020B0503030403020204" charset="0"/>
      <p:regular r:id="rId139"/>
      <p:bold r:id="rId140"/>
      <p:italic r:id="rId141"/>
      <p:boldItalic r:id="rId14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C6C53-EB0A-4531-ACBD-9703F264DD33}" v="9" dt="2022-01-18T09:31:20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652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5.fntdata"/><Relationship Id="rId138" Type="http://schemas.openxmlformats.org/officeDocument/2006/relationships/font" Target="fonts/font10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6.fntdata"/><Relationship Id="rId139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font" Target="fonts/font1.fntdata"/><Relationship Id="rId13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4.fntdata"/><Relationship Id="rId140" Type="http://schemas.openxmlformats.org/officeDocument/2006/relationships/font" Target="fonts/font12.fntdata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2.fntdata"/><Relationship Id="rId135" Type="http://schemas.openxmlformats.org/officeDocument/2006/relationships/font" Target="fonts/font7.fntdata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3.fntdata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3.fntdata"/><Relationship Id="rId136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yllesen" userId="60d5a245-8fcc-44f0-a740-810c2ea963c0" providerId="ADAL" clId="{A01C6C53-EB0A-4531-ACBD-9703F264DD33}"/>
    <pc:docChg chg="undo custSel modSld">
      <pc:chgData name="Christian Tyllesen" userId="60d5a245-8fcc-44f0-a740-810c2ea963c0" providerId="ADAL" clId="{A01C6C53-EB0A-4531-ACBD-9703F264DD33}" dt="2022-01-18T09:31:33.559" v="180" actId="1076"/>
      <pc:docMkLst>
        <pc:docMk/>
      </pc:docMkLst>
      <pc:sldChg chg="addSp delSp modSp mod">
        <pc:chgData name="Christian Tyllesen" userId="60d5a245-8fcc-44f0-a740-810c2ea963c0" providerId="ADAL" clId="{A01C6C53-EB0A-4531-ACBD-9703F264DD33}" dt="2022-01-17T15:16:01.096" v="48" actId="14100"/>
        <pc:sldMkLst>
          <pc:docMk/>
          <pc:sldMk cId="2493686266" sldId="421"/>
        </pc:sldMkLst>
        <pc:spChg chg="mod">
          <ac:chgData name="Christian Tyllesen" userId="60d5a245-8fcc-44f0-a740-810c2ea963c0" providerId="ADAL" clId="{A01C6C53-EB0A-4531-ACBD-9703F264DD33}" dt="2022-01-17T15:15:39.695" v="41" actId="14100"/>
          <ac:spMkLst>
            <pc:docMk/>
            <pc:sldMk cId="2493686266" sldId="421"/>
            <ac:spMk id="7" creationId="{6719B3E9-85CD-4D64-B1FD-BA0292A53988}"/>
          </ac:spMkLst>
        </pc:spChg>
        <pc:spChg chg="add mod">
          <ac:chgData name="Christian Tyllesen" userId="60d5a245-8fcc-44f0-a740-810c2ea963c0" providerId="ADAL" clId="{A01C6C53-EB0A-4531-ACBD-9703F264DD33}" dt="2022-01-17T15:16:01.096" v="48" actId="14100"/>
          <ac:spMkLst>
            <pc:docMk/>
            <pc:sldMk cId="2493686266" sldId="421"/>
            <ac:spMk id="8" creationId="{0827AE07-7D04-43FA-AD36-5A69EF4F94D9}"/>
          </ac:spMkLst>
        </pc:spChg>
        <pc:spChg chg="add mod">
          <ac:chgData name="Christian Tyllesen" userId="60d5a245-8fcc-44f0-a740-810c2ea963c0" providerId="ADAL" clId="{A01C6C53-EB0A-4531-ACBD-9703F264DD33}" dt="2022-01-17T15:15:50.295" v="45" actId="14100"/>
          <ac:spMkLst>
            <pc:docMk/>
            <pc:sldMk cId="2493686266" sldId="421"/>
            <ac:spMk id="9" creationId="{EE6A5B42-BB99-499F-B0B0-12187C942E14}"/>
          </ac:spMkLst>
        </pc:spChg>
        <pc:picChg chg="del">
          <ac:chgData name="Christian Tyllesen" userId="60d5a245-8fcc-44f0-a740-810c2ea963c0" providerId="ADAL" clId="{A01C6C53-EB0A-4531-ACBD-9703F264DD33}" dt="2022-01-17T15:15:19.848" v="36" actId="478"/>
          <ac:picMkLst>
            <pc:docMk/>
            <pc:sldMk cId="2493686266" sldId="421"/>
            <ac:picMk id="5" creationId="{B71498E6-9225-4691-B8D1-AE31FEEC1AF2}"/>
          </ac:picMkLst>
        </pc:picChg>
        <pc:picChg chg="add mod ord">
          <ac:chgData name="Christian Tyllesen" userId="60d5a245-8fcc-44f0-a740-810c2ea963c0" providerId="ADAL" clId="{A01C6C53-EB0A-4531-ACBD-9703F264DD33}" dt="2022-01-17T15:15:31.133" v="39" actId="171"/>
          <ac:picMkLst>
            <pc:docMk/>
            <pc:sldMk cId="2493686266" sldId="421"/>
            <ac:picMk id="6" creationId="{4647E7DC-443A-4FD3-8286-1D9FFF392F8B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14:48.322" v="35" actId="1076"/>
        <pc:sldMkLst>
          <pc:docMk/>
          <pc:sldMk cId="480627238" sldId="436"/>
        </pc:sldMkLst>
        <pc:spChg chg="mod">
          <ac:chgData name="Christian Tyllesen" userId="60d5a245-8fcc-44f0-a740-810c2ea963c0" providerId="ADAL" clId="{A01C6C53-EB0A-4531-ACBD-9703F264DD33}" dt="2022-01-17T15:14:48.322" v="35" actId="1076"/>
          <ac:spMkLst>
            <pc:docMk/>
            <pc:sldMk cId="480627238" sldId="436"/>
            <ac:spMk id="6" creationId="{11BE5F50-93A1-48B5-BBA9-0D2829D3249B}"/>
          </ac:spMkLst>
        </pc:spChg>
        <pc:picChg chg="del">
          <ac:chgData name="Christian Tyllesen" userId="60d5a245-8fcc-44f0-a740-810c2ea963c0" providerId="ADAL" clId="{A01C6C53-EB0A-4531-ACBD-9703F264DD33}" dt="2022-01-17T15:14:11.978" v="0" actId="478"/>
          <ac:picMkLst>
            <pc:docMk/>
            <pc:sldMk cId="480627238" sldId="436"/>
            <ac:picMk id="5" creationId="{59C29817-5BDB-46DF-956F-8370CBCD0C86}"/>
          </ac:picMkLst>
        </pc:picChg>
        <pc:picChg chg="add mod ord">
          <ac:chgData name="Christian Tyllesen" userId="60d5a245-8fcc-44f0-a740-810c2ea963c0" providerId="ADAL" clId="{A01C6C53-EB0A-4531-ACBD-9703F264DD33}" dt="2022-01-17T15:14:43.684" v="34" actId="171"/>
          <ac:picMkLst>
            <pc:docMk/>
            <pc:sldMk cId="480627238" sldId="436"/>
            <ac:picMk id="7" creationId="{79B2F7FA-4EDD-4112-8CD1-132383D4F6CC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16:53.298" v="53" actId="1076"/>
        <pc:sldMkLst>
          <pc:docMk/>
          <pc:sldMk cId="1759873787" sldId="437"/>
        </pc:sldMkLst>
        <pc:picChg chg="del">
          <ac:chgData name="Christian Tyllesen" userId="60d5a245-8fcc-44f0-a740-810c2ea963c0" providerId="ADAL" clId="{A01C6C53-EB0A-4531-ACBD-9703F264DD33}" dt="2022-01-17T15:16:32.951" v="49" actId="478"/>
          <ac:picMkLst>
            <pc:docMk/>
            <pc:sldMk cId="1759873787" sldId="437"/>
            <ac:picMk id="5" creationId="{880C74AE-3D4A-4026-9BB8-3AD33DF86E49}"/>
          </ac:picMkLst>
        </pc:picChg>
        <pc:picChg chg="add mod">
          <ac:chgData name="Christian Tyllesen" userId="60d5a245-8fcc-44f0-a740-810c2ea963c0" providerId="ADAL" clId="{A01C6C53-EB0A-4531-ACBD-9703F264DD33}" dt="2022-01-17T15:16:53.298" v="53" actId="1076"/>
          <ac:picMkLst>
            <pc:docMk/>
            <pc:sldMk cId="1759873787" sldId="437"/>
            <ac:picMk id="6" creationId="{368D77F7-1801-488D-B8EF-51B1E14EF6AE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20:35.607" v="81" actId="1035"/>
        <pc:sldMkLst>
          <pc:docMk/>
          <pc:sldMk cId="1267942125" sldId="438"/>
        </pc:sldMkLst>
        <pc:spChg chg="mod">
          <ac:chgData name="Christian Tyllesen" userId="60d5a245-8fcc-44f0-a740-810c2ea963c0" providerId="ADAL" clId="{A01C6C53-EB0A-4531-ACBD-9703F264DD33}" dt="2022-01-17T15:19:54.760" v="72" actId="14100"/>
          <ac:spMkLst>
            <pc:docMk/>
            <pc:sldMk cId="1267942125" sldId="438"/>
            <ac:spMk id="6" creationId="{54E2B043-F4F0-4FA8-8FBD-ED068ECAC38A}"/>
          </ac:spMkLst>
        </pc:spChg>
        <pc:spChg chg="mod">
          <ac:chgData name="Christian Tyllesen" userId="60d5a245-8fcc-44f0-a740-810c2ea963c0" providerId="ADAL" clId="{A01C6C53-EB0A-4531-ACBD-9703F264DD33}" dt="2022-01-17T15:20:10.096" v="74" actId="14100"/>
          <ac:spMkLst>
            <pc:docMk/>
            <pc:sldMk cId="1267942125" sldId="438"/>
            <ac:spMk id="7" creationId="{2FF18655-C029-439E-951D-D2574150FE2B}"/>
          </ac:spMkLst>
        </pc:spChg>
        <pc:spChg chg="add mod">
          <ac:chgData name="Christian Tyllesen" userId="60d5a245-8fcc-44f0-a740-810c2ea963c0" providerId="ADAL" clId="{A01C6C53-EB0A-4531-ACBD-9703F264DD33}" dt="2022-01-17T15:20:20.084" v="77" actId="14100"/>
          <ac:spMkLst>
            <pc:docMk/>
            <pc:sldMk cId="1267942125" sldId="438"/>
            <ac:spMk id="9" creationId="{3A32B5DC-B8E1-4CA3-B209-2AB262E25DC6}"/>
          </ac:spMkLst>
        </pc:spChg>
        <pc:spChg chg="add mod">
          <ac:chgData name="Christian Tyllesen" userId="60d5a245-8fcc-44f0-a740-810c2ea963c0" providerId="ADAL" clId="{A01C6C53-EB0A-4531-ACBD-9703F264DD33}" dt="2022-01-17T15:20:35.607" v="81" actId="1035"/>
          <ac:spMkLst>
            <pc:docMk/>
            <pc:sldMk cId="1267942125" sldId="438"/>
            <ac:spMk id="10" creationId="{399EF5FF-318B-43D6-929D-2E94B1D70C1D}"/>
          </ac:spMkLst>
        </pc:spChg>
        <pc:picChg chg="del">
          <ac:chgData name="Christian Tyllesen" userId="60d5a245-8fcc-44f0-a740-810c2ea963c0" providerId="ADAL" clId="{A01C6C53-EB0A-4531-ACBD-9703F264DD33}" dt="2022-01-17T15:19:13.145" v="64" actId="478"/>
          <ac:picMkLst>
            <pc:docMk/>
            <pc:sldMk cId="1267942125" sldId="438"/>
            <ac:picMk id="5" creationId="{B5B65150-F411-4531-97CA-112D1C9BA987}"/>
          </ac:picMkLst>
        </pc:picChg>
        <pc:picChg chg="add mod ord">
          <ac:chgData name="Christian Tyllesen" userId="60d5a245-8fcc-44f0-a740-810c2ea963c0" providerId="ADAL" clId="{A01C6C53-EB0A-4531-ACBD-9703F264DD33}" dt="2022-01-17T15:19:35.661" v="69" actId="171"/>
          <ac:picMkLst>
            <pc:docMk/>
            <pc:sldMk cId="1267942125" sldId="438"/>
            <ac:picMk id="8" creationId="{3020FC30-A8DF-4629-8F81-66472E41E608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23:33.808" v="95" actId="14100"/>
        <pc:sldMkLst>
          <pc:docMk/>
          <pc:sldMk cId="2577702725" sldId="439"/>
        </pc:sldMkLst>
        <pc:spChg chg="mod">
          <ac:chgData name="Christian Tyllesen" userId="60d5a245-8fcc-44f0-a740-810c2ea963c0" providerId="ADAL" clId="{A01C6C53-EB0A-4531-ACBD-9703F264DD33}" dt="2022-01-17T15:23:33.808" v="95" actId="14100"/>
          <ac:spMkLst>
            <pc:docMk/>
            <pc:sldMk cId="2577702725" sldId="439"/>
            <ac:spMk id="6" creationId="{F426CA4A-11F2-4657-9810-1165848032FC}"/>
          </ac:spMkLst>
        </pc:spChg>
        <pc:spChg chg="mod">
          <ac:chgData name="Christian Tyllesen" userId="60d5a245-8fcc-44f0-a740-810c2ea963c0" providerId="ADAL" clId="{A01C6C53-EB0A-4531-ACBD-9703F264DD33}" dt="2022-01-17T15:23:30.496" v="94" actId="14100"/>
          <ac:spMkLst>
            <pc:docMk/>
            <pc:sldMk cId="2577702725" sldId="439"/>
            <ac:spMk id="7" creationId="{48BAE145-7C72-4BAB-8465-0C81E84C98FB}"/>
          </ac:spMkLst>
        </pc:spChg>
        <pc:picChg chg="del">
          <ac:chgData name="Christian Tyllesen" userId="60d5a245-8fcc-44f0-a740-810c2ea963c0" providerId="ADAL" clId="{A01C6C53-EB0A-4531-ACBD-9703F264DD33}" dt="2022-01-17T15:22:01.087" v="82" actId="478"/>
          <ac:picMkLst>
            <pc:docMk/>
            <pc:sldMk cId="2577702725" sldId="439"/>
            <ac:picMk id="5" creationId="{14052F56-7D80-43A5-A406-D8406D84CAD8}"/>
          </ac:picMkLst>
        </pc:picChg>
        <pc:picChg chg="add mod ord">
          <ac:chgData name="Christian Tyllesen" userId="60d5a245-8fcc-44f0-a740-810c2ea963c0" providerId="ADAL" clId="{A01C6C53-EB0A-4531-ACBD-9703F264DD33}" dt="2022-01-17T15:22:29.928" v="87" actId="171"/>
          <ac:picMkLst>
            <pc:docMk/>
            <pc:sldMk cId="2577702725" sldId="439"/>
            <ac:picMk id="8" creationId="{9AD6CDC3-3646-4CCB-A085-BB975C7EF5D2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27:44.032" v="128" actId="1037"/>
        <pc:sldMkLst>
          <pc:docMk/>
          <pc:sldMk cId="2590788634" sldId="440"/>
        </pc:sldMkLst>
        <pc:picChg chg="del">
          <ac:chgData name="Christian Tyllesen" userId="60d5a245-8fcc-44f0-a740-810c2ea963c0" providerId="ADAL" clId="{A01C6C53-EB0A-4531-ACBD-9703F264DD33}" dt="2022-01-17T15:27:23.057" v="96" actId="478"/>
          <ac:picMkLst>
            <pc:docMk/>
            <pc:sldMk cId="2590788634" sldId="440"/>
            <ac:picMk id="5" creationId="{90B336E9-4BDE-4212-B8FD-120841F581C6}"/>
          </ac:picMkLst>
        </pc:picChg>
        <pc:picChg chg="add mod">
          <ac:chgData name="Christian Tyllesen" userId="60d5a245-8fcc-44f0-a740-810c2ea963c0" providerId="ADAL" clId="{A01C6C53-EB0A-4531-ACBD-9703F264DD33}" dt="2022-01-17T15:27:44.032" v="128" actId="1037"/>
          <ac:picMkLst>
            <pc:docMk/>
            <pc:sldMk cId="2590788634" sldId="440"/>
            <ac:picMk id="6" creationId="{A247BFEE-2972-49FB-8E70-ECE07657B388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31:32.670" v="158" actId="1076"/>
        <pc:sldMkLst>
          <pc:docMk/>
          <pc:sldMk cId="1663917024" sldId="441"/>
        </pc:sldMkLst>
        <pc:picChg chg="del">
          <ac:chgData name="Christian Tyllesen" userId="60d5a245-8fcc-44f0-a740-810c2ea963c0" providerId="ADAL" clId="{A01C6C53-EB0A-4531-ACBD-9703F264DD33}" dt="2022-01-17T15:29:50.731" v="137" actId="478"/>
          <ac:picMkLst>
            <pc:docMk/>
            <pc:sldMk cId="1663917024" sldId="441"/>
            <ac:picMk id="5" creationId="{30B9425C-2076-45B4-AD2B-DA8B16900C0A}"/>
          </ac:picMkLst>
        </pc:picChg>
        <pc:picChg chg="add mod">
          <ac:chgData name="Christian Tyllesen" userId="60d5a245-8fcc-44f0-a740-810c2ea963c0" providerId="ADAL" clId="{A01C6C53-EB0A-4531-ACBD-9703F264DD33}" dt="2022-01-17T15:31:32.670" v="158" actId="1076"/>
          <ac:picMkLst>
            <pc:docMk/>
            <pc:sldMk cId="1663917024" sldId="441"/>
            <ac:picMk id="6" creationId="{C7181AD6-97F3-4FAD-BCFA-2A8320CDB622}"/>
          </ac:picMkLst>
        </pc:picChg>
        <pc:picChg chg="del">
          <ac:chgData name="Christian Tyllesen" userId="60d5a245-8fcc-44f0-a740-810c2ea963c0" providerId="ADAL" clId="{A01C6C53-EB0A-4531-ACBD-9703F264DD33}" dt="2022-01-17T15:29:30.200" v="134" actId="478"/>
          <ac:picMkLst>
            <pc:docMk/>
            <pc:sldMk cId="1663917024" sldId="441"/>
            <ac:picMk id="7" creationId="{06C7F232-5C59-4AF1-860A-D78AF406BE51}"/>
          </ac:picMkLst>
        </pc:picChg>
        <pc:picChg chg="del">
          <ac:chgData name="Christian Tyllesen" userId="60d5a245-8fcc-44f0-a740-810c2ea963c0" providerId="ADAL" clId="{A01C6C53-EB0A-4531-ACBD-9703F264DD33}" dt="2022-01-17T15:29:01.271" v="129" actId="478"/>
          <ac:picMkLst>
            <pc:docMk/>
            <pc:sldMk cId="1663917024" sldId="441"/>
            <ac:picMk id="9" creationId="{A80FD377-BFD2-4B06-9A01-F84894DDCE54}"/>
          </ac:picMkLst>
        </pc:picChg>
        <pc:picChg chg="add mod">
          <ac:chgData name="Christian Tyllesen" userId="60d5a245-8fcc-44f0-a740-810c2ea963c0" providerId="ADAL" clId="{A01C6C53-EB0A-4531-ACBD-9703F264DD33}" dt="2022-01-17T15:31:24.066" v="155" actId="1037"/>
          <ac:picMkLst>
            <pc:docMk/>
            <pc:sldMk cId="1663917024" sldId="441"/>
            <ac:picMk id="10" creationId="{A6235427-A382-4DDB-893C-338DF492AA16}"/>
          </ac:picMkLst>
        </pc:picChg>
        <pc:picChg chg="add mod">
          <ac:chgData name="Christian Tyllesen" userId="60d5a245-8fcc-44f0-a740-810c2ea963c0" providerId="ADAL" clId="{A01C6C53-EB0A-4531-ACBD-9703F264DD33}" dt="2022-01-17T15:31:27.416" v="157" actId="1037"/>
          <ac:picMkLst>
            <pc:docMk/>
            <pc:sldMk cId="1663917024" sldId="441"/>
            <ac:picMk id="12" creationId="{674662B9-C2A4-4EC0-9D7C-D91C89C134BC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7T15:18:26.441" v="63" actId="1076"/>
        <pc:sldMkLst>
          <pc:docMk/>
          <pc:sldMk cId="2601651534" sldId="443"/>
        </pc:sldMkLst>
        <pc:spChg chg="del">
          <ac:chgData name="Christian Tyllesen" userId="60d5a245-8fcc-44f0-a740-810c2ea963c0" providerId="ADAL" clId="{A01C6C53-EB0A-4531-ACBD-9703F264DD33}" dt="2022-01-17T15:18:12.506" v="61" actId="478"/>
          <ac:spMkLst>
            <pc:docMk/>
            <pc:sldMk cId="2601651534" sldId="443"/>
            <ac:spMk id="5" creationId="{B22DB059-2FC7-49D3-BC94-CE0407C9E177}"/>
          </ac:spMkLst>
        </pc:spChg>
        <pc:spChg chg="add mod">
          <ac:chgData name="Christian Tyllesen" userId="60d5a245-8fcc-44f0-a740-810c2ea963c0" providerId="ADAL" clId="{A01C6C53-EB0A-4531-ACBD-9703F264DD33}" dt="2022-01-17T15:18:26.441" v="63" actId="1076"/>
          <ac:spMkLst>
            <pc:docMk/>
            <pc:sldMk cId="2601651534" sldId="443"/>
            <ac:spMk id="7" creationId="{68DB308E-4F44-40C5-9671-A8DCF1E6A078}"/>
          </ac:spMkLst>
        </pc:spChg>
        <pc:picChg chg="del">
          <ac:chgData name="Christian Tyllesen" userId="60d5a245-8fcc-44f0-a740-810c2ea963c0" providerId="ADAL" clId="{A01C6C53-EB0A-4531-ACBD-9703F264DD33}" dt="2022-01-17T15:18:06.327" v="60" actId="478"/>
          <ac:picMkLst>
            <pc:docMk/>
            <pc:sldMk cId="2601651534" sldId="443"/>
            <ac:picMk id="4" creationId="{5ABE986D-D663-41EE-AC32-40A5E8A0A934}"/>
          </ac:picMkLst>
        </pc:picChg>
        <pc:picChg chg="add mod">
          <ac:chgData name="Christian Tyllesen" userId="60d5a245-8fcc-44f0-a740-810c2ea963c0" providerId="ADAL" clId="{A01C6C53-EB0A-4531-ACBD-9703F264DD33}" dt="2022-01-17T15:18:13.576" v="62"/>
          <ac:picMkLst>
            <pc:docMk/>
            <pc:sldMk cId="2601651534" sldId="443"/>
            <ac:picMk id="6" creationId="{2F3E021E-03E9-4EC1-AAA4-D9C6F901AA25}"/>
          </ac:picMkLst>
        </pc:picChg>
      </pc:sldChg>
      <pc:sldChg chg="addSp delSp modSp mod">
        <pc:chgData name="Christian Tyllesen" userId="60d5a245-8fcc-44f0-a740-810c2ea963c0" providerId="ADAL" clId="{A01C6C53-EB0A-4531-ACBD-9703F264DD33}" dt="2022-01-18T09:31:33.559" v="180" actId="1076"/>
        <pc:sldMkLst>
          <pc:docMk/>
          <pc:sldMk cId="3522356047" sldId="468"/>
        </pc:sldMkLst>
        <pc:picChg chg="add del mod">
          <ac:chgData name="Christian Tyllesen" userId="60d5a245-8fcc-44f0-a740-810c2ea963c0" providerId="ADAL" clId="{A01C6C53-EB0A-4531-ACBD-9703F264DD33}" dt="2022-01-18T09:30:15.856" v="164" actId="21"/>
          <ac:picMkLst>
            <pc:docMk/>
            <pc:sldMk cId="3522356047" sldId="468"/>
            <ac:picMk id="5" creationId="{9C7DD3FF-20A3-40C8-9530-D045C6E6DBD5}"/>
          </ac:picMkLst>
        </pc:picChg>
        <pc:picChg chg="add mod">
          <ac:chgData name="Christian Tyllesen" userId="60d5a245-8fcc-44f0-a740-810c2ea963c0" providerId="ADAL" clId="{A01C6C53-EB0A-4531-ACBD-9703F264DD33}" dt="2022-01-18T09:31:33.559" v="180" actId="1076"/>
          <ac:picMkLst>
            <pc:docMk/>
            <pc:sldMk cId="3522356047" sldId="468"/>
            <ac:picMk id="8" creationId="{017868E2-211B-4813-BDE4-6C984E967E51}"/>
          </ac:picMkLst>
        </pc:picChg>
        <pc:picChg chg="del">
          <ac:chgData name="Christian Tyllesen" userId="60d5a245-8fcc-44f0-a740-810c2ea963c0" providerId="ADAL" clId="{A01C6C53-EB0A-4531-ACBD-9703F264DD33}" dt="2022-01-18T09:31:10.370" v="173" actId="478"/>
          <ac:picMkLst>
            <pc:docMk/>
            <pc:sldMk cId="3522356047" sldId="468"/>
            <ac:picMk id="27" creationId="{6FC46238-FF34-4C7C-AB0A-6AF2C8D4257E}"/>
          </ac:picMkLst>
        </pc:picChg>
        <pc:picChg chg="mod">
          <ac:chgData name="Christian Tyllesen" userId="60d5a245-8fcc-44f0-a740-810c2ea963c0" providerId="ADAL" clId="{A01C6C53-EB0A-4531-ACBD-9703F264DD33}" dt="2022-01-18T09:31:17.051" v="174" actId="1076"/>
          <ac:picMkLst>
            <pc:docMk/>
            <pc:sldMk cId="3522356047" sldId="468"/>
            <ac:picMk id="28" creationId="{04D5E4B0-CF27-4E4F-8D6A-2042EEB7B799}"/>
          </ac:picMkLst>
        </pc:picChg>
      </pc:sldChg>
      <pc:sldChg chg="addSp modSp mod">
        <pc:chgData name="Christian Tyllesen" userId="60d5a245-8fcc-44f0-a740-810c2ea963c0" providerId="ADAL" clId="{A01C6C53-EB0A-4531-ACBD-9703F264DD33}" dt="2022-01-18T09:30:52.939" v="172" actId="1076"/>
        <pc:sldMkLst>
          <pc:docMk/>
          <pc:sldMk cId="103116396" sldId="469"/>
        </pc:sldMkLst>
        <pc:picChg chg="add mod">
          <ac:chgData name="Christian Tyllesen" userId="60d5a245-8fcc-44f0-a740-810c2ea963c0" providerId="ADAL" clId="{A01C6C53-EB0A-4531-ACBD-9703F264DD33}" dt="2022-01-18T09:30:27.077" v="166" actId="1076"/>
          <ac:picMkLst>
            <pc:docMk/>
            <pc:sldMk cId="103116396" sldId="469"/>
            <ac:picMk id="12" creationId="{D17D7C0D-4342-4AA3-8017-F7D6B22091F4}"/>
          </ac:picMkLst>
        </pc:picChg>
        <pc:picChg chg="add mod">
          <ac:chgData name="Christian Tyllesen" userId="60d5a245-8fcc-44f0-a740-810c2ea963c0" providerId="ADAL" clId="{A01C6C53-EB0A-4531-ACBD-9703F264DD33}" dt="2022-01-18T09:30:52.939" v="172" actId="1076"/>
          <ac:picMkLst>
            <pc:docMk/>
            <pc:sldMk cId="103116396" sldId="469"/>
            <ac:picMk id="13" creationId="{019AF615-5EEA-44D7-AA19-5129324660AF}"/>
          </ac:picMkLst>
        </pc:picChg>
      </pc:sldChg>
      <pc:sldChg chg="delSp modSp mod">
        <pc:chgData name="Christian Tyllesen" userId="60d5a245-8fcc-44f0-a740-810c2ea963c0" providerId="ADAL" clId="{A01C6C53-EB0A-4531-ACBD-9703F264DD33}" dt="2022-01-17T15:17:51.600" v="59" actId="478"/>
        <pc:sldMkLst>
          <pc:docMk/>
          <pc:sldMk cId="1160289922" sldId="475"/>
        </pc:sldMkLst>
        <pc:spChg chg="mod">
          <ac:chgData name="Christian Tyllesen" userId="60d5a245-8fcc-44f0-a740-810c2ea963c0" providerId="ADAL" clId="{A01C6C53-EB0A-4531-ACBD-9703F264DD33}" dt="2022-01-17T15:17:24.747" v="55" actId="14100"/>
          <ac:spMkLst>
            <pc:docMk/>
            <pc:sldMk cId="1160289922" sldId="475"/>
            <ac:spMk id="6" creationId="{0C866523-D913-4202-997B-767BE8106B18}"/>
          </ac:spMkLst>
        </pc:spChg>
        <pc:picChg chg="del mod">
          <ac:chgData name="Christian Tyllesen" userId="60d5a245-8fcc-44f0-a740-810c2ea963c0" providerId="ADAL" clId="{A01C6C53-EB0A-4531-ACBD-9703F264DD33}" dt="2022-01-17T15:17:51.600" v="59" actId="478"/>
          <ac:picMkLst>
            <pc:docMk/>
            <pc:sldMk cId="1160289922" sldId="475"/>
            <ac:picMk id="5" creationId="{9ACF2E1E-F3D8-41F2-B965-F0D0A7F065BC}"/>
          </ac:picMkLst>
        </pc:picChg>
        <pc:picChg chg="mod ord">
          <ac:chgData name="Christian Tyllesen" userId="60d5a245-8fcc-44f0-a740-810c2ea963c0" providerId="ADAL" clId="{A01C6C53-EB0A-4531-ACBD-9703F264DD33}" dt="2022-01-17T15:17:49.713" v="58" actId="171"/>
          <ac:picMkLst>
            <pc:docMk/>
            <pc:sldMk cId="1160289922" sldId="475"/>
            <ac:picMk id="7" creationId="{3A364B99-B6A9-4835-82B3-AC0A806434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9A377-124F-4EAF-9EEA-A9CAAFD01600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52D8-2443-4987-94AA-F29F49626E8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19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50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94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13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355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96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2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89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1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69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F208-470C-4ED8-B369-4980D1C878EC}" type="datetimeFigureOut">
              <a:rPr lang="da-DK" smtClean="0"/>
              <a:t>02-02-2023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E802-F1BE-4642-9947-D05D9B3DE8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9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jpe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jfif"/><Relationship Id="rId4" Type="http://schemas.openxmlformats.org/officeDocument/2006/relationships/image" Target="../media/image121.png"/><Relationship Id="rId9" Type="http://schemas.openxmlformats.org/officeDocument/2006/relationships/image" Target="../media/image126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aras.d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NOX Systems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7" y="2027091"/>
            <a:ext cx="7259428" cy="2560703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83127" y="5451885"/>
            <a:ext cx="1202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ct val="0"/>
              </a:spcAft>
            </a:pPr>
            <a:r>
              <a:rPr lang="da-DK" altLang="da-DK" sz="2400" b="1" dirty="0">
                <a:latin typeface="Myriad Pro" panose="020B0503030403020204" pitchFamily="34" charset="0"/>
              </a:rPr>
              <a:t>Kursus i installation og konfiguration af SIMS V6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9698D99-1213-4B65-9E54-AC9377BB3622}"/>
              </a:ext>
            </a:extLst>
          </p:cNvPr>
          <p:cNvSpPr txBox="1"/>
          <p:nvPr/>
        </p:nvSpPr>
        <p:spPr>
          <a:xfrm>
            <a:off x="2769577" y="6295292"/>
            <a:ext cx="665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                     Wi-Fi:   SIMSKursus_xxG   Password: arasonline</a:t>
            </a:r>
          </a:p>
        </p:txBody>
      </p:sp>
    </p:spTree>
    <p:extLst>
      <p:ext uri="{BB962C8B-B14F-4D97-AF65-F5344CB8AC3E}">
        <p14:creationId xmlns:p14="http://schemas.microsoft.com/office/powerpoint/2010/main" val="154335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4E82160-9218-0D54-EEF9-CA422BC90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15" y="1283853"/>
            <a:ext cx="7068969" cy="531298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E6EDFB2-BB46-C252-BC68-02C1AF48CCEE}"/>
              </a:ext>
            </a:extLst>
          </p:cNvPr>
          <p:cNvSpPr/>
          <p:nvPr/>
        </p:nvSpPr>
        <p:spPr>
          <a:xfrm>
            <a:off x="4821382" y="1597891"/>
            <a:ext cx="4525817" cy="572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7300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C9B923E-2A13-42CA-B365-73529EAD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29" y="1452286"/>
            <a:ext cx="10326541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12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Myriad Pro" panose="020B0503030403020204" pitchFamily="34" charset="0"/>
              </a:rPr>
              <a:t> </a:t>
            </a:r>
            <a:r>
              <a:rPr lang="da-DK" altLang="da-DK" dirty="0">
                <a:latin typeface="Myriad Pro" panose="020B0503030403020204" pitchFamily="34" charset="0"/>
              </a:rPr>
              <a:t>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6048092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52FDA9-B5CF-4607-A6FD-AEE4F98BE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25" y="1468262"/>
            <a:ext cx="8592749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16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CF2E1E-F3D8-41F2-B965-F0D0A7F0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9" y="1552313"/>
            <a:ext cx="3915321" cy="37533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A364B99-B6A9-4835-82B3-AC0A80643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259" y="1584518"/>
            <a:ext cx="5963482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C866523-D913-4202-997B-767BE8106B18}"/>
              </a:ext>
            </a:extLst>
          </p:cNvPr>
          <p:cNvSpPr/>
          <p:nvPr/>
        </p:nvSpPr>
        <p:spPr>
          <a:xfrm>
            <a:off x="3353826" y="2550378"/>
            <a:ext cx="1132715" cy="4064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30870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FC8984-56F0-463B-97FB-5F84ABBF2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07" y="1433234"/>
            <a:ext cx="4372585" cy="39915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EAF5916-25F5-4AAC-B277-2BC55055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707" y="1142681"/>
            <a:ext cx="4372585" cy="457263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AC98EFF-7627-4A40-8164-990184061445}"/>
              </a:ext>
            </a:extLst>
          </p:cNvPr>
          <p:cNvSpPr/>
          <p:nvPr/>
        </p:nvSpPr>
        <p:spPr>
          <a:xfrm>
            <a:off x="6776816" y="1726250"/>
            <a:ext cx="1269904" cy="4030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84370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768F54A-FB05-464A-B167-E3C9994E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67" y="1187869"/>
            <a:ext cx="2313004" cy="548919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09A0551-282D-4A0B-AAC2-1302F6C37B04}"/>
              </a:ext>
            </a:extLst>
          </p:cNvPr>
          <p:cNvSpPr/>
          <p:nvPr/>
        </p:nvSpPr>
        <p:spPr>
          <a:xfrm>
            <a:off x="4862146" y="1556486"/>
            <a:ext cx="2136531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993DFDD-94E2-46D3-A437-E94A6C952A01}"/>
              </a:ext>
            </a:extLst>
          </p:cNvPr>
          <p:cNvSpPr/>
          <p:nvPr/>
        </p:nvSpPr>
        <p:spPr>
          <a:xfrm>
            <a:off x="4932484" y="3145012"/>
            <a:ext cx="1801602" cy="1878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F7DC964-2569-48A7-9401-84CA99B39708}"/>
              </a:ext>
            </a:extLst>
          </p:cNvPr>
          <p:cNvSpPr/>
          <p:nvPr/>
        </p:nvSpPr>
        <p:spPr>
          <a:xfrm>
            <a:off x="6107282" y="6107039"/>
            <a:ext cx="891395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6137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364B99-B6A9-4835-82B3-AC0A8064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59" y="1576129"/>
            <a:ext cx="5963482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C866523-D913-4202-997B-767BE8106B18}"/>
              </a:ext>
            </a:extLst>
          </p:cNvPr>
          <p:cNvSpPr/>
          <p:nvPr/>
        </p:nvSpPr>
        <p:spPr>
          <a:xfrm>
            <a:off x="3345280" y="3798065"/>
            <a:ext cx="1132715" cy="4064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899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9522FF7-E056-4A05-8D2E-20240A91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00" y="1156278"/>
            <a:ext cx="7525800" cy="555385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CA97E3C-FCD6-4A3A-A6E8-A3C599D6499A}"/>
              </a:ext>
            </a:extLst>
          </p:cNvPr>
          <p:cNvSpPr/>
          <p:nvPr/>
        </p:nvSpPr>
        <p:spPr>
          <a:xfrm>
            <a:off x="8422546" y="2894202"/>
            <a:ext cx="1057013" cy="394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1973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AE3C67E-DB5F-447C-A065-17D1BA4D4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05" y="1472053"/>
            <a:ext cx="7087589" cy="464884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057686B-A1F7-412C-B9E9-EE3A0EE9F498}"/>
              </a:ext>
            </a:extLst>
          </p:cNvPr>
          <p:cNvSpPr/>
          <p:nvPr/>
        </p:nvSpPr>
        <p:spPr>
          <a:xfrm>
            <a:off x="8555407" y="1811955"/>
            <a:ext cx="938969" cy="3757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4B38093-DBE9-4F87-9A6B-E086EB3E0A0D}"/>
              </a:ext>
            </a:extLst>
          </p:cNvPr>
          <p:cNvSpPr/>
          <p:nvPr/>
        </p:nvSpPr>
        <p:spPr>
          <a:xfrm>
            <a:off x="2683022" y="3751603"/>
            <a:ext cx="2256447" cy="2050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0043DC7-AF55-467D-BFCC-5A181F3E78CD}"/>
              </a:ext>
            </a:extLst>
          </p:cNvPr>
          <p:cNvSpPr/>
          <p:nvPr/>
        </p:nvSpPr>
        <p:spPr>
          <a:xfrm>
            <a:off x="5312799" y="3317214"/>
            <a:ext cx="1600750" cy="229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1796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D2A83E2-F92E-4F37-B9AB-05EA71E4D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00" y="1181916"/>
            <a:ext cx="7525800" cy="555385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D19CE91-E8F9-4A72-90AC-BC9DE88A0ACC}"/>
              </a:ext>
            </a:extLst>
          </p:cNvPr>
          <p:cNvSpPr/>
          <p:nvPr/>
        </p:nvSpPr>
        <p:spPr>
          <a:xfrm>
            <a:off x="8468881" y="2059537"/>
            <a:ext cx="974221" cy="4187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6F65805-B920-4D7D-9B35-A1C3F0AB28B4}"/>
              </a:ext>
            </a:extLst>
          </p:cNvPr>
          <p:cNvSpPr/>
          <p:nvPr/>
        </p:nvSpPr>
        <p:spPr>
          <a:xfrm>
            <a:off x="4596212" y="2022505"/>
            <a:ext cx="3456871" cy="209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3A35F83-B050-4D7C-9496-46361086B4D9}"/>
              </a:ext>
            </a:extLst>
          </p:cNvPr>
          <p:cNvSpPr/>
          <p:nvPr/>
        </p:nvSpPr>
        <p:spPr>
          <a:xfrm>
            <a:off x="2526705" y="2033899"/>
            <a:ext cx="1635097" cy="1894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13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ACBB25B-07F9-1CBB-EE0C-3B85FF7A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2" y="1285704"/>
            <a:ext cx="7105035" cy="533980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D1F195E-3FCC-77EE-0531-330157516DFF}"/>
              </a:ext>
            </a:extLst>
          </p:cNvPr>
          <p:cNvSpPr/>
          <p:nvPr/>
        </p:nvSpPr>
        <p:spPr>
          <a:xfrm>
            <a:off x="7924800" y="6262255"/>
            <a:ext cx="803564" cy="2678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BF0F75-BB47-4512-0068-8EE6358D381F}"/>
              </a:ext>
            </a:extLst>
          </p:cNvPr>
          <p:cNvSpPr/>
          <p:nvPr/>
        </p:nvSpPr>
        <p:spPr>
          <a:xfrm>
            <a:off x="4405746" y="5116945"/>
            <a:ext cx="1607128" cy="221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8053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A29F826-A8DF-4C9E-8B56-310435E4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67" y="1141529"/>
            <a:ext cx="7866199" cy="558827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5A3FB33-077F-445F-A4BE-3E320C03D4AC}"/>
              </a:ext>
            </a:extLst>
          </p:cNvPr>
          <p:cNvSpPr/>
          <p:nvPr/>
        </p:nvSpPr>
        <p:spPr>
          <a:xfrm>
            <a:off x="4324172" y="1549963"/>
            <a:ext cx="555477" cy="20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7517309-396A-4E7B-8B91-E9F379749201}"/>
              </a:ext>
            </a:extLst>
          </p:cNvPr>
          <p:cNvSpPr/>
          <p:nvPr/>
        </p:nvSpPr>
        <p:spPr>
          <a:xfrm>
            <a:off x="4862558" y="1551208"/>
            <a:ext cx="555477" cy="201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7223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EA28D7E-A737-463B-861E-3A5E613D5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43" y="1142466"/>
            <a:ext cx="9879889" cy="55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38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647E7DC-443A-4FD3-8286-1D9FFF39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99" y="1126222"/>
            <a:ext cx="7525800" cy="555385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719B3E9-85CD-4D64-B1FD-BA0292A53988}"/>
              </a:ext>
            </a:extLst>
          </p:cNvPr>
          <p:cNvSpPr/>
          <p:nvPr/>
        </p:nvSpPr>
        <p:spPr>
          <a:xfrm>
            <a:off x="8483175" y="2029979"/>
            <a:ext cx="959928" cy="3542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827AE07-7D04-43FA-AD36-5A69EF4F94D9}"/>
              </a:ext>
            </a:extLst>
          </p:cNvPr>
          <p:cNvSpPr/>
          <p:nvPr/>
        </p:nvSpPr>
        <p:spPr>
          <a:xfrm>
            <a:off x="4601959" y="3089569"/>
            <a:ext cx="3490907" cy="2774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E6A5B42-BB99-499F-B0B0-12187C942E14}"/>
              </a:ext>
            </a:extLst>
          </p:cNvPr>
          <p:cNvSpPr/>
          <p:nvPr/>
        </p:nvSpPr>
        <p:spPr>
          <a:xfrm>
            <a:off x="2596496" y="1941673"/>
            <a:ext cx="1548213" cy="24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6862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9B2F7FA-4EDD-4112-8CD1-132383D4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39" y="1166512"/>
            <a:ext cx="7772194" cy="552149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1BE5F50-93A1-48B5-BBA9-0D2829D3249B}"/>
              </a:ext>
            </a:extLst>
          </p:cNvPr>
          <p:cNvSpPr/>
          <p:nvPr/>
        </p:nvSpPr>
        <p:spPr>
          <a:xfrm>
            <a:off x="2518130" y="1287634"/>
            <a:ext cx="297181" cy="167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6272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68D77F7-1801-488D-B8EF-51B1E14E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09" y="1152080"/>
            <a:ext cx="9893181" cy="55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737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F3E021E-03E9-4EC1-AAA4-D9C6F901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59" y="1576129"/>
            <a:ext cx="5963482" cy="370574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8DB308E-4F44-40C5-9671-A8DCF1E6A078}"/>
              </a:ext>
            </a:extLst>
          </p:cNvPr>
          <p:cNvSpPr/>
          <p:nvPr/>
        </p:nvSpPr>
        <p:spPr>
          <a:xfrm>
            <a:off x="3362372" y="2952031"/>
            <a:ext cx="1132715" cy="4064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16515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020FC30-A8DF-4629-8F81-66472E41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1" y="1158921"/>
            <a:ext cx="5579263" cy="553695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4E2B043-F4F0-4FA8-8FBD-ED068ECAC38A}"/>
              </a:ext>
            </a:extLst>
          </p:cNvPr>
          <p:cNvSpPr/>
          <p:nvPr/>
        </p:nvSpPr>
        <p:spPr>
          <a:xfrm>
            <a:off x="4221622" y="6229884"/>
            <a:ext cx="1341690" cy="196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FF18655-C029-439E-951D-D2574150FE2B}"/>
              </a:ext>
            </a:extLst>
          </p:cNvPr>
          <p:cNvSpPr/>
          <p:nvPr/>
        </p:nvSpPr>
        <p:spPr>
          <a:xfrm>
            <a:off x="7615980" y="1955672"/>
            <a:ext cx="639258" cy="2491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32B5DC-B8E1-4CA3-B209-2AB262E25DC6}"/>
              </a:ext>
            </a:extLst>
          </p:cNvPr>
          <p:cNvSpPr/>
          <p:nvPr/>
        </p:nvSpPr>
        <p:spPr>
          <a:xfrm>
            <a:off x="2922914" y="1492776"/>
            <a:ext cx="1153429" cy="148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99EF5FF-318B-43D6-929D-2E94B1D70C1D}"/>
              </a:ext>
            </a:extLst>
          </p:cNvPr>
          <p:cNvSpPr/>
          <p:nvPr/>
        </p:nvSpPr>
        <p:spPr>
          <a:xfrm>
            <a:off x="4250487" y="1483984"/>
            <a:ext cx="3231767" cy="148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94212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AD6CDC3-3646-4CCB-A085-BB975C7E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18" y="1163960"/>
            <a:ext cx="10330962" cy="547837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26CA4A-11F2-4657-9810-1165848032FC}"/>
              </a:ext>
            </a:extLst>
          </p:cNvPr>
          <p:cNvSpPr/>
          <p:nvPr/>
        </p:nvSpPr>
        <p:spPr>
          <a:xfrm>
            <a:off x="9944101" y="1306286"/>
            <a:ext cx="1186960" cy="17622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8BAE145-7C72-4BAB-8465-0C81E84C98FB}"/>
              </a:ext>
            </a:extLst>
          </p:cNvPr>
          <p:cNvSpPr/>
          <p:nvPr/>
        </p:nvSpPr>
        <p:spPr>
          <a:xfrm>
            <a:off x="9944100" y="3156438"/>
            <a:ext cx="1186961" cy="29831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8CC5FD4-A413-4E79-984F-9498402AE168}"/>
              </a:ext>
            </a:extLst>
          </p:cNvPr>
          <p:cNvSpPr/>
          <p:nvPr/>
        </p:nvSpPr>
        <p:spPr>
          <a:xfrm>
            <a:off x="8716161" y="1306286"/>
            <a:ext cx="1186960" cy="447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7027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247BFEE-2972-49FB-8E70-ECE07657B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80" y="1126836"/>
            <a:ext cx="9950644" cy="55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86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Tegninger, Områder og Detektorer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7181AD6-97F3-4FAD-BCFA-2A8320CD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16" y="3531492"/>
            <a:ext cx="5949498" cy="286265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6235427-A382-4DDB-893C-338DF492A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72" y="1315262"/>
            <a:ext cx="5949772" cy="176161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74662B9-C2A4-4EC0-9D7C-D91C89C13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30" y="1315261"/>
            <a:ext cx="5949775" cy="17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221EC54-72D8-64AF-0752-CC1B22AED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7" y="1320491"/>
            <a:ext cx="7007906" cy="528207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F901786-70CB-069F-EA47-01CBA14642D0}"/>
              </a:ext>
            </a:extLst>
          </p:cNvPr>
          <p:cNvSpPr/>
          <p:nvPr/>
        </p:nvSpPr>
        <p:spPr>
          <a:xfrm>
            <a:off x="4562765" y="2983345"/>
            <a:ext cx="3011054" cy="267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744A7D-B2C1-C0BD-DC2B-03962F5F587D}"/>
              </a:ext>
            </a:extLst>
          </p:cNvPr>
          <p:cNvSpPr/>
          <p:nvPr/>
        </p:nvSpPr>
        <p:spPr>
          <a:xfrm>
            <a:off x="7897091" y="6225309"/>
            <a:ext cx="794328" cy="304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1248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Myriad Pro" panose="020B0503030403020204" pitchFamily="34" charset="0"/>
              </a:rPr>
              <a:t> </a:t>
            </a:r>
            <a:r>
              <a:rPr lang="da-DK" altLang="da-DK" dirty="0">
                <a:latin typeface="Myriad Pro" panose="020B0503030403020204" pitchFamily="34" charset="0"/>
              </a:rPr>
              <a:t>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35687005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Database Integrationer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CD1A03A-EBAC-4FE7-A19D-1C5E40CA3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4" y="2490648"/>
            <a:ext cx="3196047" cy="319604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8796271-926A-49FA-8F8F-4EAAFFA02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17" y="2203265"/>
            <a:ext cx="3779521" cy="377952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C232EDC-E10E-45DE-8DD4-2F04DC8E3DBA}"/>
              </a:ext>
            </a:extLst>
          </p:cNvPr>
          <p:cNvSpPr txBox="1"/>
          <p:nvPr/>
        </p:nvSpPr>
        <p:spPr>
          <a:xfrm>
            <a:off x="6688184" y="2490648"/>
            <a:ext cx="4685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3. Part MS SQL baserede systemer</a:t>
            </a:r>
          </a:p>
          <a:p>
            <a:endParaRPr lang="da-DK" dirty="0"/>
          </a:p>
          <a:p>
            <a:r>
              <a:rPr lang="da-DK" dirty="0"/>
              <a:t>SIMS har indbygget en Auto Update Funktion, som er åben og tilgængelig for alle som ønsker selv at udveksle brugere med SIMS.</a:t>
            </a:r>
          </a:p>
          <a:p>
            <a:endParaRPr lang="da-DK" dirty="0"/>
          </a:p>
          <a:p>
            <a:r>
              <a:rPr lang="da-DK" dirty="0"/>
              <a:t>Vi vil naturligvis bistå med information U/B. </a:t>
            </a:r>
          </a:p>
          <a:p>
            <a:endParaRPr lang="da-DK" dirty="0"/>
          </a:p>
          <a:p>
            <a:r>
              <a:rPr lang="da-DK" dirty="0"/>
              <a:t>Vi kan også bestilles til at programmere en specificeret opgave i samarbejde med slutbruger og installatør.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2506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 NOX integration</a:t>
            </a:r>
            <a:endParaRPr lang="da-DK" sz="5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F7E41C9B-10AB-4598-A3A1-5D23712AB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5" y="1667386"/>
            <a:ext cx="1905000" cy="190500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4C763175-78D7-44FD-B7A3-BBF9670B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08" y="1667386"/>
            <a:ext cx="1905000" cy="1905000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128FFD8E-D7DB-45DB-A5D7-B3B8BBC62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521" y="1667386"/>
            <a:ext cx="1905000" cy="190500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A3BEF9BF-8827-4C5D-A531-098F3CAB4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880" y="1670946"/>
            <a:ext cx="1905000" cy="190500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61ACBB90-CA44-48C1-BD57-1726D81D5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565" y="4284950"/>
            <a:ext cx="1905000" cy="19050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CE26FC63-0C9F-4E0B-A1E4-759FF9D66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108" y="4284950"/>
            <a:ext cx="1905000" cy="190500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04D5E4B0-CF27-4E4F-8D6A-2042EEB7B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521" y="4284950"/>
            <a:ext cx="1905000" cy="1905000"/>
          </a:xfrm>
          <a:prstGeom prst="rect">
            <a:avLst/>
          </a:prstGeom>
        </p:spPr>
      </p:pic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17868E2-211B-4813-BDE4-6C984E967E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880" y="428495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604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 SIMS integration</a:t>
            </a:r>
            <a:endParaRPr lang="da-DK" sz="5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0CCD66A-850A-4683-B905-2A370C55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10" y="1667386"/>
            <a:ext cx="1905000" cy="1905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E9F7AC0-BC76-4EC8-B4AF-74601C66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892" y="1687055"/>
            <a:ext cx="1905000" cy="1905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533A94C-8950-4BFE-A6D6-4684E09BD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178" y="1687055"/>
            <a:ext cx="1905000" cy="1905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EADD68A-B8EB-426B-BCB7-BE2D7D43D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22" y="4284950"/>
            <a:ext cx="1905000" cy="1905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ED6012A-8C20-44E7-AFB4-2BEF8916D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110" y="4284950"/>
            <a:ext cx="1905000" cy="1905000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17D7C0D-4342-4AA3-8017-F7D6B22091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92" y="4272527"/>
            <a:ext cx="1905001" cy="1905001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19AF615-5EEA-44D7-AA19-5129324660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78" y="4272527"/>
            <a:ext cx="1924050" cy="1924050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CA7D53BF-F4D4-E58C-D50A-38998D7ABE4F}"/>
              </a:ext>
            </a:extLst>
          </p:cNvPr>
          <p:cNvSpPr txBox="1"/>
          <p:nvPr/>
        </p:nvSpPr>
        <p:spPr>
          <a:xfrm>
            <a:off x="3017089" y="3076119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</p:txBody>
      </p:sp>
      <p:pic>
        <p:nvPicPr>
          <p:cNvPr id="18" name="Billede 1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2226B9B-68F1-A334-13EF-16E85CDDF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2" y="166252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3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 SIMS CCTV</a:t>
            </a:r>
            <a:endParaRPr lang="da-DK" sz="5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390525" y="1297121"/>
            <a:ext cx="7337269" cy="3720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None/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defRPr/>
            </a:pPr>
            <a:endParaRPr lang="da-DK" altLang="da-DK" sz="1800" dirty="0"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  <a:p>
            <a:pPr>
              <a:spcBef>
                <a:spcPct val="0"/>
              </a:spcBef>
              <a:defRPr/>
            </a:pPr>
            <a:endParaRPr lang="da-DK" altLang="da-DK" sz="1800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C5CD6C5-570A-42AA-969C-F45E39E3B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10" y="1667386"/>
            <a:ext cx="1905000" cy="1905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0C88762-F919-4C6A-9F2D-5E6CADC1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563" y="1667386"/>
            <a:ext cx="1905000" cy="1905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3F0C14D-7918-4258-AE65-D330AB633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271" y="1667386"/>
            <a:ext cx="1905000" cy="19050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E953020-35AF-4539-AE5A-7F0C8369C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1" y="1667386"/>
            <a:ext cx="1905000" cy="19050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3B81727A-797D-46F4-A8AF-E08BB54B0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62" y="432459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32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TVO/ITV/CCTV Integrationer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B7D8E10-6720-4908-9D87-0D2D622FE5D4}"/>
              </a:ext>
            </a:extLst>
          </p:cNvPr>
          <p:cNvSpPr txBox="1"/>
          <p:nvPr/>
        </p:nvSpPr>
        <p:spPr>
          <a:xfrm>
            <a:off x="2847703" y="2072640"/>
            <a:ext cx="74610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Fælles Egenskaber for de forskellige Video integrationer</a:t>
            </a:r>
          </a:p>
          <a:p>
            <a:endParaRPr lang="da-DK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Mulighed for at konfigurere SIMS som 1 eller 2 skærm system (anbefales)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Live visning af kameraer i valgfri matrix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Arkiverede video sekvenser kan vises direkte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Mulighed for at eksportere video direkte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Kamera kobling ved alarmhændelse i NOX/SIMS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Bogmærker af alarmhændelser i SIMS log, henter billeder fra Video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Kamera i fokus på sekundær skærm ved alarmhændelse</a:t>
            </a:r>
          </a:p>
        </p:txBody>
      </p:sp>
    </p:spTree>
    <p:extLst>
      <p:ext uri="{BB962C8B-B14F-4D97-AF65-F5344CB8AC3E}">
        <p14:creationId xmlns:p14="http://schemas.microsoft.com/office/powerpoint/2010/main" val="217749209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 panose="020B0602020204020204" pitchFamily="34" charset="0"/>
              </a:rPr>
              <a:t>Tak for i dag…</a:t>
            </a:r>
            <a:endParaRPr lang="da-DK" sz="5000" b="1" dirty="0">
              <a:solidFill>
                <a:schemeClr val="bg1"/>
              </a:solidFill>
              <a:latin typeface="Humanst521 BT" panose="020B0602020204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11F0A16-9C52-4F20-BBE3-B6D154459360}"/>
              </a:ext>
            </a:extLst>
          </p:cNvPr>
          <p:cNvSpPr txBox="1"/>
          <p:nvPr/>
        </p:nvSpPr>
        <p:spPr>
          <a:xfrm>
            <a:off x="5443737" y="1436976"/>
            <a:ext cx="6534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Myriad Pro" panose="020B0503030403020204" pitchFamily="34" charset="0"/>
              </a:rPr>
              <a:t>Tak for i dag, vi håber du er blevet klogere på SIMS!</a:t>
            </a:r>
          </a:p>
          <a:p>
            <a:endParaRPr lang="da-DK" sz="2000" dirty="0">
              <a:latin typeface="Myriad Pro" panose="020B0503030403020204" pitchFamily="34" charset="0"/>
            </a:endParaRPr>
          </a:p>
          <a:p>
            <a:r>
              <a:rPr lang="da-DK" sz="2000" dirty="0">
                <a:latin typeface="Myriad Pro" panose="020B0503030403020204" pitchFamily="34" charset="0"/>
              </a:rPr>
              <a:t>Hvis du får behov for hjælp til installation af SIMS Serveren, og evt. SQL,  kan du booke en tid med vores support team. </a:t>
            </a:r>
          </a:p>
          <a:p>
            <a:endParaRPr lang="da-DK" sz="2000" dirty="0">
              <a:latin typeface="Myriad Pro" panose="020B0503030403020204" pitchFamily="34" charset="0"/>
            </a:endParaRPr>
          </a:p>
          <a:p>
            <a:r>
              <a:rPr lang="da-DK" sz="2000" dirty="0">
                <a:latin typeface="Myriad Pro" panose="020B0503030403020204" pitchFamily="34" charset="0"/>
              </a:rPr>
              <a:t>Hvis du får brug for hjælp til konfiguration hos en slutbruger, kan du bestille tid på </a:t>
            </a:r>
            <a:r>
              <a:rPr lang="da-DK" sz="2000" dirty="0">
                <a:latin typeface="Myriad Pro" panose="020B0503030403020204" pitchFamily="34" charset="0"/>
                <a:hlinkClick r:id="rId3"/>
              </a:rPr>
              <a:t>support@aras.dk</a:t>
            </a:r>
            <a:r>
              <a:rPr lang="da-DK" sz="2000" dirty="0">
                <a:latin typeface="Myriad Pro" panose="020B0503030403020204" pitchFamily="34" charset="0"/>
              </a:rPr>
              <a:t> eller pr. telefon på +45 70 27 40 90.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9890F15-FE67-4F82-98F4-B0B27AFC60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BFB"/>
              </a:clrFrom>
              <a:clrTo>
                <a:srgbClr val="F6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3" y="1501062"/>
            <a:ext cx="4953691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3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AEA2D29-AA10-F501-73D3-3E9D61E5F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90" y="1282779"/>
            <a:ext cx="7068620" cy="53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E27642A-E5CF-0E0D-2B9C-28730DF66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25" y="1283854"/>
            <a:ext cx="7086349" cy="53478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4E51717-8278-ED4E-974C-01058C5B252B}"/>
              </a:ext>
            </a:extLst>
          </p:cNvPr>
          <p:cNvSpPr/>
          <p:nvPr/>
        </p:nvSpPr>
        <p:spPr>
          <a:xfrm>
            <a:off x="7915564" y="6243781"/>
            <a:ext cx="803563" cy="2863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88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4E106FE-DF6A-BC3C-EF85-18DDFF62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74" y="1277685"/>
            <a:ext cx="7078851" cy="53355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7B9F7F-EA9E-8406-F495-64437CF88B06}"/>
              </a:ext>
            </a:extLst>
          </p:cNvPr>
          <p:cNvSpPr/>
          <p:nvPr/>
        </p:nvSpPr>
        <p:spPr>
          <a:xfrm>
            <a:off x="7906328" y="6243781"/>
            <a:ext cx="794328" cy="2770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B1A1AD8-9007-8BAC-B792-F9D9B9DB4767}"/>
              </a:ext>
            </a:extLst>
          </p:cNvPr>
          <p:cNvSpPr/>
          <p:nvPr/>
        </p:nvSpPr>
        <p:spPr>
          <a:xfrm>
            <a:off x="4572001" y="3177309"/>
            <a:ext cx="2355272" cy="14131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187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4548AA4-2042-0E5F-2A99-21FD37E7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29" y="1263390"/>
            <a:ext cx="7104742" cy="53528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ABB6959-FDDD-4AE9-A08C-DB6C69A92C3D}"/>
              </a:ext>
            </a:extLst>
          </p:cNvPr>
          <p:cNvSpPr/>
          <p:nvPr/>
        </p:nvSpPr>
        <p:spPr>
          <a:xfrm>
            <a:off x="7915564" y="6243781"/>
            <a:ext cx="812800" cy="2770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08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B70C132-5AE4-D112-7B83-294D6B8C3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96" y="1293091"/>
            <a:ext cx="7030208" cy="53142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B590E1C-9EEC-BD37-0195-0D7EA9055150}"/>
              </a:ext>
            </a:extLst>
          </p:cNvPr>
          <p:cNvSpPr/>
          <p:nvPr/>
        </p:nvSpPr>
        <p:spPr>
          <a:xfrm>
            <a:off x="7897091" y="6225309"/>
            <a:ext cx="794327" cy="286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73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8E33F2B-0AD4-422E-538A-AF8959481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27" y="1262923"/>
            <a:ext cx="7104743" cy="536173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94FA569-A4A7-3321-9A26-7BA1C00B944E}"/>
              </a:ext>
            </a:extLst>
          </p:cNvPr>
          <p:cNvSpPr/>
          <p:nvPr/>
        </p:nvSpPr>
        <p:spPr>
          <a:xfrm>
            <a:off x="4498109" y="3429000"/>
            <a:ext cx="3574473" cy="2101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E7C7B2E-511B-4A51-0556-AB618047887A}"/>
              </a:ext>
            </a:extLst>
          </p:cNvPr>
          <p:cNvSpPr/>
          <p:nvPr/>
        </p:nvSpPr>
        <p:spPr>
          <a:xfrm>
            <a:off x="4562765" y="3943791"/>
            <a:ext cx="4858326" cy="5266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9BC7CF0-A66E-0BAC-3CDC-4C667B4B787E}"/>
              </a:ext>
            </a:extLst>
          </p:cNvPr>
          <p:cNvSpPr/>
          <p:nvPr/>
        </p:nvSpPr>
        <p:spPr>
          <a:xfrm>
            <a:off x="7915564" y="6243781"/>
            <a:ext cx="822036" cy="2955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83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CE19CA7-F4DE-0326-F966-8EEA0BD55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8" y="1299140"/>
            <a:ext cx="7003143" cy="52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98205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5C94995-CF3E-BA75-5F4A-9B0235CED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01" y="1276195"/>
            <a:ext cx="7053797" cy="532113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B983997-E265-DAB3-091D-8A3D004CA9C0}"/>
              </a:ext>
            </a:extLst>
          </p:cNvPr>
          <p:cNvSpPr/>
          <p:nvPr/>
        </p:nvSpPr>
        <p:spPr>
          <a:xfrm>
            <a:off x="8709892" y="6216073"/>
            <a:ext cx="812800" cy="2955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33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6912B0A-081D-FA7E-BCE3-1996B353C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35" y="1314287"/>
            <a:ext cx="6954329" cy="524453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EB44D67-2AE1-15AA-E606-ED771213E569}"/>
              </a:ext>
            </a:extLst>
          </p:cNvPr>
          <p:cNvSpPr/>
          <p:nvPr/>
        </p:nvSpPr>
        <p:spPr>
          <a:xfrm>
            <a:off x="9107055" y="1246909"/>
            <a:ext cx="535709" cy="3786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77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og Frokost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54738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Management Studio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7A13FE2-8816-4215-9A56-CE8C9B221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6" y="1111110"/>
            <a:ext cx="6630325" cy="572532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4B3BB9D-3AF3-4714-9300-FAAF90E3CCB7}"/>
              </a:ext>
            </a:extLst>
          </p:cNvPr>
          <p:cNvSpPr/>
          <p:nvPr/>
        </p:nvSpPr>
        <p:spPr>
          <a:xfrm>
            <a:off x="5005754" y="6170514"/>
            <a:ext cx="990599" cy="3533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3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Management Studio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0ACDEEA-1189-47A8-AD84-BBC7C2933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12" y="988333"/>
            <a:ext cx="6677957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Management Studio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7C8B6E-67ED-4E07-B3D4-A77DC7D3B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26" y="1118042"/>
            <a:ext cx="6601746" cy="568721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09E2B4A-3E5F-4D97-82D5-28B1ADD80810}"/>
              </a:ext>
            </a:extLst>
          </p:cNvPr>
          <p:cNvSpPr/>
          <p:nvPr/>
        </p:nvSpPr>
        <p:spPr>
          <a:xfrm>
            <a:off x="5735517" y="6152929"/>
            <a:ext cx="981806" cy="3533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809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og Frokost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2030864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Server Installation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2B8AB1F-549D-4F5C-954E-6773926FE441}"/>
              </a:ext>
            </a:extLst>
          </p:cNvPr>
          <p:cNvSpPr/>
          <p:nvPr/>
        </p:nvSpPr>
        <p:spPr>
          <a:xfrm>
            <a:off x="6840414" y="4897314"/>
            <a:ext cx="852855" cy="3077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3A693FE-C152-477E-A0C8-61314E08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1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Server Installation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086E28C-CCDA-4EF7-923B-E1F7BCC46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DC964BE-B641-4340-A27C-E8342D20148B}"/>
              </a:ext>
            </a:extLst>
          </p:cNvPr>
          <p:cNvSpPr/>
          <p:nvPr/>
        </p:nvSpPr>
        <p:spPr>
          <a:xfrm>
            <a:off x="6852140" y="4914899"/>
            <a:ext cx="77958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424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Server Installation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B5C7C21-3C8F-4450-A658-15E7C4809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A729A4C-B84C-4855-88F5-D9000C94BA72}"/>
              </a:ext>
            </a:extLst>
          </p:cNvPr>
          <p:cNvSpPr/>
          <p:nvPr/>
        </p:nvSpPr>
        <p:spPr>
          <a:xfrm>
            <a:off x="6852140" y="4914899"/>
            <a:ext cx="77958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464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-2605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>
                <a:solidFill>
                  <a:schemeClr val="bg1"/>
                </a:solidFill>
                <a:latin typeface="Humanst521 BT"/>
              </a:rPr>
              <a:t>NOX versioner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0B35C91-79DA-51DF-15C9-D7F00CD41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26" y="1661879"/>
            <a:ext cx="6596444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Server Installation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1347805-179E-4BE1-84FC-7F23E5158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0607313-F68A-457F-83CF-7716058716AE}"/>
              </a:ext>
            </a:extLst>
          </p:cNvPr>
          <p:cNvSpPr/>
          <p:nvPr/>
        </p:nvSpPr>
        <p:spPr>
          <a:xfrm>
            <a:off x="6852140" y="4914899"/>
            <a:ext cx="77958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91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Server Installation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B32EBB-033C-4E45-96D3-297DC77F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7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Server Installation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A7DF4FD-FA62-4BCB-B241-746E7B3B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01D7E8D-FAA8-42DB-B25D-DF9DF59ADE06}"/>
              </a:ext>
            </a:extLst>
          </p:cNvPr>
          <p:cNvSpPr/>
          <p:nvPr/>
        </p:nvSpPr>
        <p:spPr>
          <a:xfrm>
            <a:off x="6852140" y="4914899"/>
            <a:ext cx="77958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699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568068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D771AB2-B420-428B-9B1E-C87E9820E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06" y="2126895"/>
            <a:ext cx="4553585" cy="301984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888F16C-7AF8-4BBC-894E-F96B0F588C6E}"/>
              </a:ext>
            </a:extLst>
          </p:cNvPr>
          <p:cNvSpPr/>
          <p:nvPr/>
        </p:nvSpPr>
        <p:spPr>
          <a:xfrm>
            <a:off x="5120055" y="4756637"/>
            <a:ext cx="77958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14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CA21A4-44CB-4836-886E-717F2E6B4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20" y="1603795"/>
            <a:ext cx="7039957" cy="431542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BFD23B7-B3AD-4E9D-B223-462DC22B75DF}"/>
              </a:ext>
            </a:extLst>
          </p:cNvPr>
          <p:cNvSpPr/>
          <p:nvPr/>
        </p:nvSpPr>
        <p:spPr>
          <a:xfrm>
            <a:off x="2675794" y="2787161"/>
            <a:ext cx="2467706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199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C466654-F205-4C5A-8855-A6C3A663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47" y="1161558"/>
            <a:ext cx="4939330" cy="54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2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33C1843-7CA7-4B29-9B38-7AD118CA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5" y="2457911"/>
            <a:ext cx="10283708" cy="334252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662859E-1894-45CD-B8A5-2A3D40835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45" y="4168733"/>
            <a:ext cx="2768110" cy="33070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71C7CBE-0AF0-4234-AABB-4A4F1B96D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080" y="5375564"/>
            <a:ext cx="1109816" cy="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43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B92E782-971E-440D-9A37-65ECDD8A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10" y="1527532"/>
            <a:ext cx="9011908" cy="507753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F3071D7F-544E-4A36-BC91-02AE38B5B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468" y="2768327"/>
            <a:ext cx="6031522" cy="29014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02F364D7-F9F9-43D6-B970-F1C00B85E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609805" y="6216158"/>
            <a:ext cx="896817" cy="2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F61FB83-04AE-4190-969F-5C4B7A1BA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72" y="1200429"/>
            <a:ext cx="6038112" cy="549519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DAFA335-88D8-4A7B-BD99-807FD58B9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238" y="6353076"/>
            <a:ext cx="719912" cy="2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3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8" y="2156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679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</a:t>
            </a:r>
            <a:r>
              <a:rPr lang="da-DK" sz="2400" b="1" dirty="0">
                <a:solidFill>
                  <a:schemeClr val="bg1"/>
                </a:solidFill>
                <a:latin typeface="Humanst521 BT" panose="020B0602020204020204" pitchFamily="34" charset="0"/>
              </a:rPr>
              <a:t>Security Information Management System</a:t>
            </a:r>
          </a:p>
        </p:txBody>
      </p:sp>
      <p:sp>
        <p:nvSpPr>
          <p:cNvPr id="5" name="Rektangel 4"/>
          <p:cNvSpPr/>
          <p:nvPr/>
        </p:nvSpPr>
        <p:spPr>
          <a:xfrm>
            <a:off x="7151724" y="1727605"/>
            <a:ext cx="52249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Grafisk alarm præsentation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Områdestyring, ADK, AIA, osv.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Behandling af alarmer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Op til 999 centraler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NOX centraler fra R6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Individuelle operatørprofiler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Tidsprofiler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Åben for 3. part integration med SQL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Tilstedeværelseslister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Centraliseret brugerstyring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Individuel udgangsstyring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Automatisk backup af centraler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Tilslutning af udvalgte af 3. part systemer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a-DK" dirty="0">
                <a:latin typeface="Myriad Pro" panose="020B0503030403020204" pitchFamily="34" charset="0"/>
              </a:rPr>
              <a:t>Integreret udvalgte TVO systemer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24B58-29CC-4A6B-9928-31B8FFC6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0" y="1792257"/>
            <a:ext cx="68072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6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92EE07F-4B42-4235-9529-858B4F49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42" y="1197023"/>
            <a:ext cx="6579514" cy="541224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DE0FC99-4E59-4A81-A867-B151FFFC7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400" y="6305748"/>
            <a:ext cx="704764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9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5332656-B164-46FF-B5A1-4DC9480F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50" y="1170770"/>
            <a:ext cx="6070703" cy="552485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1E96659-5C0E-4429-ABF1-2C55C3DD0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963" y="6382326"/>
            <a:ext cx="670618" cy="2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54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4DA9B07-BC22-426B-ABE9-A628A0F33E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35934" y="1276086"/>
            <a:ext cx="6120130" cy="542027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F044666F-C3AE-4635-9353-9907CA417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090" y="6373091"/>
            <a:ext cx="667819" cy="2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0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CB61BA2-92EB-4828-A673-4A75680C4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14" y="1264354"/>
            <a:ext cx="8383170" cy="52775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B95913-61A8-4478-B462-948FC5466C5F}"/>
              </a:ext>
            </a:extLst>
          </p:cNvPr>
          <p:cNvSpPr/>
          <p:nvPr/>
        </p:nvSpPr>
        <p:spPr>
          <a:xfrm>
            <a:off x="2505810" y="3543548"/>
            <a:ext cx="886346" cy="2547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501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A9C94B6-6069-40FB-BDB9-DD4B52AB8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84" y="1544909"/>
            <a:ext cx="6306430" cy="439163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10C7044-0EF2-4CE3-9B92-A2D5737B877E}"/>
              </a:ext>
            </a:extLst>
          </p:cNvPr>
          <p:cNvSpPr/>
          <p:nvPr/>
        </p:nvSpPr>
        <p:spPr>
          <a:xfrm>
            <a:off x="3991708" y="3429000"/>
            <a:ext cx="1494692" cy="211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40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6D38126-9C3C-4590-A8A4-8C3106A89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9"/>
          <a:stretch/>
        </p:blipFill>
        <p:spPr>
          <a:xfrm>
            <a:off x="2938870" y="1149781"/>
            <a:ext cx="6563641" cy="550673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B8083DB-A170-41EC-BC00-208B1716AB84}"/>
              </a:ext>
            </a:extLst>
          </p:cNvPr>
          <p:cNvSpPr/>
          <p:nvPr/>
        </p:nvSpPr>
        <p:spPr>
          <a:xfrm>
            <a:off x="4791807" y="2365380"/>
            <a:ext cx="4088423" cy="7822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0D044A6-DBD5-4F93-986B-FAEDCFB9A29A}"/>
              </a:ext>
            </a:extLst>
          </p:cNvPr>
          <p:cNvSpPr/>
          <p:nvPr/>
        </p:nvSpPr>
        <p:spPr>
          <a:xfrm>
            <a:off x="4914899" y="3429000"/>
            <a:ext cx="1521069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475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7B513B7-F0D1-457F-A187-5477F868F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>
          <a:xfrm>
            <a:off x="3079580" y="1187722"/>
            <a:ext cx="6573167" cy="54308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7594174-BA1A-4AE1-A884-DF14B5789C3A}"/>
              </a:ext>
            </a:extLst>
          </p:cNvPr>
          <p:cNvSpPr/>
          <p:nvPr/>
        </p:nvSpPr>
        <p:spPr>
          <a:xfrm>
            <a:off x="4888523" y="2875085"/>
            <a:ext cx="1758462" cy="175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ACAFBA5-6005-4BB8-BB22-D9464499367D}"/>
              </a:ext>
            </a:extLst>
          </p:cNvPr>
          <p:cNvSpPr/>
          <p:nvPr/>
        </p:nvSpPr>
        <p:spPr>
          <a:xfrm>
            <a:off x="4777154" y="5996354"/>
            <a:ext cx="885092" cy="175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370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2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2564A0-3322-4DF5-AE78-CC8C43B4F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2" y="1874039"/>
            <a:ext cx="5353797" cy="405821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A5DE180-054B-4414-AB60-CE13E590D4C4}"/>
              </a:ext>
            </a:extLst>
          </p:cNvPr>
          <p:cNvSpPr/>
          <p:nvPr/>
        </p:nvSpPr>
        <p:spPr>
          <a:xfrm>
            <a:off x="3851031" y="2875333"/>
            <a:ext cx="852854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7142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0FC9D7-6DA2-4986-8D55-F226B7D6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71" y="2240330"/>
            <a:ext cx="4563112" cy="300079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0FB4DD7-0C95-4EB1-AC92-F81DB0E55BBB}"/>
              </a:ext>
            </a:extLst>
          </p:cNvPr>
          <p:cNvSpPr/>
          <p:nvPr/>
        </p:nvSpPr>
        <p:spPr>
          <a:xfrm>
            <a:off x="5846885" y="3719146"/>
            <a:ext cx="2971799" cy="7297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2E0A51A-151B-4662-BEAC-D7C0FC54A3D2}"/>
              </a:ext>
            </a:extLst>
          </p:cNvPr>
          <p:cNvSpPr/>
          <p:nvPr/>
        </p:nvSpPr>
        <p:spPr>
          <a:xfrm>
            <a:off x="5671037" y="4861220"/>
            <a:ext cx="747347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461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Klargøre SIMS Database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3EF0167-DDEE-44E4-824A-1D3006FA1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59" y="1388196"/>
            <a:ext cx="7430537" cy="502990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6C89197-FD89-47C3-9BFB-B0EC88AF47E1}"/>
              </a:ext>
            </a:extLst>
          </p:cNvPr>
          <p:cNvSpPr/>
          <p:nvPr/>
        </p:nvSpPr>
        <p:spPr>
          <a:xfrm>
            <a:off x="3297115" y="3675434"/>
            <a:ext cx="1380393" cy="2283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96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63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Licens Struktur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4600893-FE7E-4F70-914B-EC1B7FB37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579"/>
              </p:ext>
            </p:extLst>
          </p:nvPr>
        </p:nvGraphicFramePr>
        <p:xfrm>
          <a:off x="2031999" y="194564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063217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7540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Central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20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NOX 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Kr. 3.000,- Netto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NOX One T30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Kr. 3.000,- Netto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52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NOX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Kr. 1.500,- Netto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6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SIMS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Kr. </a:t>
                      </a:r>
                      <a:r>
                        <a:rPr lang="da-DK"/>
                        <a:t>14.500</a:t>
                      </a:r>
                      <a:r>
                        <a:rPr lang="da-DK" dirty="0"/>
                        <a:t>,- Netto (Inkl. første Central)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33416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E3E89D3A-13C6-4893-8E98-CB9DD11E8DD2}"/>
              </a:ext>
            </a:extLst>
          </p:cNvPr>
          <p:cNvSpPr txBox="1"/>
          <p:nvPr/>
        </p:nvSpPr>
        <p:spPr>
          <a:xfrm>
            <a:off x="2085788" y="4641925"/>
            <a:ext cx="812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Alle Licenser en gangs betaling!</a:t>
            </a:r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252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962590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452BBF0-40B1-42FA-A83B-19309D5C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49" y="1788302"/>
            <a:ext cx="2105319" cy="422969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C5CF007-6408-440B-8298-5B614D29D2F0}"/>
              </a:ext>
            </a:extLst>
          </p:cNvPr>
          <p:cNvSpPr/>
          <p:nvPr/>
        </p:nvSpPr>
        <p:spPr>
          <a:xfrm>
            <a:off x="5147249" y="4836018"/>
            <a:ext cx="761182" cy="7383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794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1F6FA1C-95BD-4F6D-A92D-F6CF35B31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07" y="1126222"/>
            <a:ext cx="6573167" cy="555385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8FF77CC-BED3-4A64-8392-8E875A510CB7}"/>
              </a:ext>
            </a:extLst>
          </p:cNvPr>
          <p:cNvSpPr/>
          <p:nvPr/>
        </p:nvSpPr>
        <p:spPr>
          <a:xfrm>
            <a:off x="2991388" y="1811216"/>
            <a:ext cx="6328457" cy="7473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844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719DAD-70C0-4379-B1A4-D9E8F3CA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33" y="1232236"/>
            <a:ext cx="6554115" cy="551574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6441CC5-C8EF-4795-8805-A07429BD8A4C}"/>
              </a:ext>
            </a:extLst>
          </p:cNvPr>
          <p:cNvSpPr/>
          <p:nvPr/>
        </p:nvSpPr>
        <p:spPr>
          <a:xfrm>
            <a:off x="5952393" y="2848956"/>
            <a:ext cx="975945" cy="421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8182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BCDCBDE-DBDE-4E19-84B7-AB2B86384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14" y="1813374"/>
            <a:ext cx="1219370" cy="389626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4EA63DC-89C3-4389-A1BA-487E87A684F9}"/>
              </a:ext>
            </a:extLst>
          </p:cNvPr>
          <p:cNvSpPr/>
          <p:nvPr/>
        </p:nvSpPr>
        <p:spPr>
          <a:xfrm>
            <a:off x="5486314" y="2840164"/>
            <a:ext cx="773810" cy="8174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793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A272BC-39CE-4E8E-B65A-84F940573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36" y="1809035"/>
            <a:ext cx="4210638" cy="402963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9D75783-2A2C-4B5B-B51A-CD379B84ED11}"/>
              </a:ext>
            </a:extLst>
          </p:cNvPr>
          <p:cNvSpPr/>
          <p:nvPr/>
        </p:nvSpPr>
        <p:spPr>
          <a:xfrm>
            <a:off x="4503793" y="2840164"/>
            <a:ext cx="3462038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9DAA277-C879-4461-ACD3-2EFAA6ED7D9B}"/>
              </a:ext>
            </a:extLst>
          </p:cNvPr>
          <p:cNvSpPr/>
          <p:nvPr/>
        </p:nvSpPr>
        <p:spPr>
          <a:xfrm>
            <a:off x="4503792" y="3274691"/>
            <a:ext cx="3549961" cy="1613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8956BC3-03F4-4925-9AE2-E430F8BC8313}"/>
              </a:ext>
            </a:extLst>
          </p:cNvPr>
          <p:cNvSpPr/>
          <p:nvPr/>
        </p:nvSpPr>
        <p:spPr>
          <a:xfrm>
            <a:off x="7086600" y="5103423"/>
            <a:ext cx="923192" cy="382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593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DD7BB32-758D-44CC-B453-62C28FFA9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68" y="3007672"/>
            <a:ext cx="3010320" cy="179095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33863D2-7BE3-4924-A4B7-BFBA446087C3}"/>
              </a:ext>
            </a:extLst>
          </p:cNvPr>
          <p:cNvSpPr/>
          <p:nvPr/>
        </p:nvSpPr>
        <p:spPr>
          <a:xfrm>
            <a:off x="4774222" y="3323491"/>
            <a:ext cx="2839915" cy="13803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7413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7F7C0BB-6CF1-4383-A62B-C3034DA55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58" y="1133289"/>
            <a:ext cx="8145474" cy="55708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AB2E93B-F05E-43E9-B997-2C7360993DF9}"/>
              </a:ext>
            </a:extLst>
          </p:cNvPr>
          <p:cNvSpPr/>
          <p:nvPr/>
        </p:nvSpPr>
        <p:spPr>
          <a:xfrm>
            <a:off x="2092570" y="1572642"/>
            <a:ext cx="454078" cy="2043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189AE7-C4AB-4055-B673-7908825AA524}"/>
              </a:ext>
            </a:extLst>
          </p:cNvPr>
          <p:cNvSpPr/>
          <p:nvPr/>
        </p:nvSpPr>
        <p:spPr>
          <a:xfrm>
            <a:off x="2233246" y="3830243"/>
            <a:ext cx="1758462" cy="2043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A02A80-A7B8-41C6-8D10-43A62D115C36}"/>
              </a:ext>
            </a:extLst>
          </p:cNvPr>
          <p:cNvSpPr/>
          <p:nvPr/>
        </p:nvSpPr>
        <p:spPr>
          <a:xfrm>
            <a:off x="2367185" y="2616339"/>
            <a:ext cx="2862239" cy="2043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814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7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5E4FDD4-9D60-4336-9C18-277FF084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91" y="1142932"/>
            <a:ext cx="8181358" cy="559542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640EDBA-6D64-42D3-BEDB-BBE3DB4B6C45}"/>
              </a:ext>
            </a:extLst>
          </p:cNvPr>
          <p:cNvSpPr/>
          <p:nvPr/>
        </p:nvSpPr>
        <p:spPr>
          <a:xfrm>
            <a:off x="2034091" y="1579988"/>
            <a:ext cx="367278" cy="2060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941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6E16E5B-4089-47BA-B2BD-3725D3FEF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14" y="1166750"/>
            <a:ext cx="8121539" cy="555451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B81DB74-E961-45AC-B3EA-A17828A67C79}"/>
              </a:ext>
            </a:extLst>
          </p:cNvPr>
          <p:cNvSpPr/>
          <p:nvPr/>
        </p:nvSpPr>
        <p:spPr>
          <a:xfrm>
            <a:off x="2829241" y="1615650"/>
            <a:ext cx="435259" cy="178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48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323409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Konfigurere SIMS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FFE0D7F-5060-4E74-9540-B10F77F0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60" y="1184284"/>
            <a:ext cx="8095901" cy="553697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5BA1CF4-D250-45CF-8E61-8D84256F5439}"/>
              </a:ext>
            </a:extLst>
          </p:cNvPr>
          <p:cNvSpPr/>
          <p:nvPr/>
        </p:nvSpPr>
        <p:spPr>
          <a:xfrm>
            <a:off x="2928249" y="1600695"/>
            <a:ext cx="387519" cy="236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DFE4502-ABFF-4887-AD2C-ADCA1E691A7C}"/>
              </a:ext>
            </a:extLst>
          </p:cNvPr>
          <p:cNvSpPr/>
          <p:nvPr/>
        </p:nvSpPr>
        <p:spPr>
          <a:xfrm>
            <a:off x="8728569" y="5673716"/>
            <a:ext cx="629076" cy="333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8077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Myriad Pro" panose="020B0503030403020204" pitchFamily="34" charset="0"/>
              </a:rPr>
              <a:t> 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35227283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BF45EF1-0197-4071-A573-A2131BC72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AAF63EB-0F60-4B01-BAF7-DD6DDA3828AE}"/>
              </a:ext>
            </a:extLst>
          </p:cNvPr>
          <p:cNvSpPr/>
          <p:nvPr/>
        </p:nvSpPr>
        <p:spPr>
          <a:xfrm>
            <a:off x="6866792" y="4906356"/>
            <a:ext cx="77372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693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F193C8D-8FCE-4F65-9FBB-CC8CF7CF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986938D-F3D6-485D-AC53-F872F5E73100}"/>
              </a:ext>
            </a:extLst>
          </p:cNvPr>
          <p:cNvSpPr/>
          <p:nvPr/>
        </p:nvSpPr>
        <p:spPr>
          <a:xfrm>
            <a:off x="6866792" y="4906356"/>
            <a:ext cx="77372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001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A6F634E-4AD0-4844-87BE-9A33C9166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05293D1-DA0C-46FC-8707-445A61F22C4E}"/>
              </a:ext>
            </a:extLst>
          </p:cNvPr>
          <p:cNvSpPr/>
          <p:nvPr/>
        </p:nvSpPr>
        <p:spPr>
          <a:xfrm>
            <a:off x="6866792" y="4906356"/>
            <a:ext cx="77372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3664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3A5A87A-8FD2-466D-8F2F-110EC1DFD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BB89ADE-5315-4832-81EF-586947F04A75}"/>
              </a:ext>
            </a:extLst>
          </p:cNvPr>
          <p:cNvSpPr/>
          <p:nvPr/>
        </p:nvSpPr>
        <p:spPr>
          <a:xfrm>
            <a:off x="6866792" y="4906356"/>
            <a:ext cx="77372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9627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40622E6-63F9-439C-8E89-8A2AE8E7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746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0AA1DB-AB9B-476D-8094-0DE8A4FD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1" y="1576129"/>
            <a:ext cx="4782217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CD33C33-6C91-40CA-9DA4-37CD10130EF4}"/>
              </a:ext>
            </a:extLst>
          </p:cNvPr>
          <p:cNvSpPr/>
          <p:nvPr/>
        </p:nvSpPr>
        <p:spPr>
          <a:xfrm>
            <a:off x="6866792" y="4906356"/>
            <a:ext cx="773723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3616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57845F-273B-4244-ADDE-2A6A7A6BD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00" y="1256997"/>
            <a:ext cx="7344800" cy="43440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A492CE-4022-4B6D-90F8-7E0726D77A80}"/>
              </a:ext>
            </a:extLst>
          </p:cNvPr>
          <p:cNvSpPr/>
          <p:nvPr/>
        </p:nvSpPr>
        <p:spPr>
          <a:xfrm>
            <a:off x="4066902" y="5369448"/>
            <a:ext cx="4902925" cy="269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3970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7F9AC62-4B84-4E5D-9650-2688FBB11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04" y="1465551"/>
            <a:ext cx="8897592" cy="496321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A30787B-AE65-456D-80DF-DDDA6FC3A808}"/>
              </a:ext>
            </a:extLst>
          </p:cNvPr>
          <p:cNvSpPr/>
          <p:nvPr/>
        </p:nvSpPr>
        <p:spPr>
          <a:xfrm>
            <a:off x="1647204" y="1942011"/>
            <a:ext cx="5032270" cy="3831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9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C0CA8BD-1742-AA97-5BC2-310CA7D0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13" y="1220830"/>
            <a:ext cx="6790371" cy="53646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84678CFF-46AA-7836-FF80-23A122A8525C}"/>
              </a:ext>
            </a:extLst>
          </p:cNvPr>
          <p:cNvSpPr/>
          <p:nvPr/>
        </p:nvSpPr>
        <p:spPr>
          <a:xfrm>
            <a:off x="5125674" y="2835479"/>
            <a:ext cx="1946246" cy="19798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984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0AC5AE-40BB-464D-9489-FAE4D2F4F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14" y="2038156"/>
            <a:ext cx="1762371" cy="27816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4CEB3B8-6D16-43F8-A49C-61E6BE230D72}"/>
              </a:ext>
            </a:extLst>
          </p:cNvPr>
          <p:cNvSpPr/>
          <p:nvPr/>
        </p:nvSpPr>
        <p:spPr>
          <a:xfrm>
            <a:off x="5627076" y="2251079"/>
            <a:ext cx="773723" cy="8262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9841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E5DFE3-427D-4B1E-A5B9-1A4AC8BF5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22" y="1308372"/>
            <a:ext cx="5229955" cy="52013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1EFDF9-44CC-4F8D-9F63-1D069C834043}"/>
              </a:ext>
            </a:extLst>
          </p:cNvPr>
          <p:cNvSpPr/>
          <p:nvPr/>
        </p:nvSpPr>
        <p:spPr>
          <a:xfrm>
            <a:off x="3719145" y="2207117"/>
            <a:ext cx="2681655" cy="290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7743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A04D31-7EAD-405A-A09D-7A49059BA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50" y="2504946"/>
            <a:ext cx="3038899" cy="184810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3D4F33D-E21E-4473-8B0F-06A69CC11AE1}"/>
              </a:ext>
            </a:extLst>
          </p:cNvPr>
          <p:cNvSpPr/>
          <p:nvPr/>
        </p:nvSpPr>
        <p:spPr>
          <a:xfrm>
            <a:off x="6594230" y="3740491"/>
            <a:ext cx="844062" cy="3655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773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F0A5FFC-32D9-4136-B4A1-F482239E7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35" y="2490656"/>
            <a:ext cx="2905530" cy="18766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6BA3285-CE8D-44B3-A125-8DC0FFE5DF80}"/>
              </a:ext>
            </a:extLst>
          </p:cNvPr>
          <p:cNvSpPr/>
          <p:nvPr/>
        </p:nvSpPr>
        <p:spPr>
          <a:xfrm>
            <a:off x="4739054" y="2822579"/>
            <a:ext cx="2672861" cy="1160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8207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Klient installation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CF16841-FD68-442F-8949-F06C6685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75" y="1141928"/>
            <a:ext cx="9964396" cy="56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15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Myriad Pro" panose="020B0503030403020204" pitchFamily="34" charset="0"/>
              </a:rPr>
              <a:t> </a:t>
            </a:r>
            <a:r>
              <a:rPr lang="da-DK" altLang="da-DK" dirty="0">
                <a:latin typeface="Myriad Pro" panose="020B0503030403020204" pitchFamily="34" charset="0"/>
              </a:rPr>
              <a:t>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Brugere i SIMS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36311717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F4FB34C-B850-4CD0-B512-B131BA783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76" y="1118336"/>
            <a:ext cx="2083066" cy="558671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89C8F9A-7509-400E-832D-9C534F5DCEAC}"/>
              </a:ext>
            </a:extLst>
          </p:cNvPr>
          <p:cNvSpPr/>
          <p:nvPr/>
        </p:nvSpPr>
        <p:spPr>
          <a:xfrm>
            <a:off x="5190144" y="2123346"/>
            <a:ext cx="962826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3121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E0816AA-24C6-459C-B7D9-436B8C0A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00" y="1599945"/>
            <a:ext cx="5963482" cy="370574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50C7732-6080-40D6-999A-C5FE9858CF1F}"/>
              </a:ext>
            </a:extLst>
          </p:cNvPr>
          <p:cNvSpPr/>
          <p:nvPr/>
        </p:nvSpPr>
        <p:spPr>
          <a:xfrm>
            <a:off x="3514447" y="2174388"/>
            <a:ext cx="1194275" cy="3581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6355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AD5CAEF-12B8-4E7A-AD21-DD78A86D7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736" y="1173048"/>
            <a:ext cx="5163271" cy="543000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D6ECBC-2191-4D9C-B853-3450D5BC6BE3}"/>
              </a:ext>
            </a:extLst>
          </p:cNvPr>
          <p:cNvSpPr/>
          <p:nvPr/>
        </p:nvSpPr>
        <p:spPr>
          <a:xfrm>
            <a:off x="6423664" y="5550570"/>
            <a:ext cx="1011181" cy="3631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6943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0D26426-E2EC-4999-B344-17D17434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31" y="1111134"/>
            <a:ext cx="8128121" cy="56186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67414DD-226F-4D29-A6A1-10466DD6E837}"/>
              </a:ext>
            </a:extLst>
          </p:cNvPr>
          <p:cNvSpPr/>
          <p:nvPr/>
        </p:nvSpPr>
        <p:spPr>
          <a:xfrm>
            <a:off x="5929445" y="5605756"/>
            <a:ext cx="1898503" cy="5215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350EF94-B84B-476E-9370-8E469B5127DB}"/>
              </a:ext>
            </a:extLst>
          </p:cNvPr>
          <p:cNvSpPr/>
          <p:nvPr/>
        </p:nvSpPr>
        <p:spPr>
          <a:xfrm>
            <a:off x="7827948" y="4746587"/>
            <a:ext cx="2059536" cy="256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313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147483F-AC9D-8387-865E-20813688E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24" y="1241306"/>
            <a:ext cx="6786434" cy="538234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3E7DED1-C858-9DCF-6D9A-8E4A123EB7A5}"/>
              </a:ext>
            </a:extLst>
          </p:cNvPr>
          <p:cNvSpPr/>
          <p:nvPr/>
        </p:nvSpPr>
        <p:spPr>
          <a:xfrm>
            <a:off x="7902429" y="5972961"/>
            <a:ext cx="1098957" cy="335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2577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D23DB26-606B-41E2-B00F-96EC7775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736" y="1173048"/>
            <a:ext cx="5163271" cy="543000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32A5C1D-EDEB-4B5C-9CAD-CC9ACB5F28A4}"/>
              </a:ext>
            </a:extLst>
          </p:cNvPr>
          <p:cNvSpPr/>
          <p:nvPr/>
        </p:nvSpPr>
        <p:spPr>
          <a:xfrm>
            <a:off x="6425512" y="5954777"/>
            <a:ext cx="983692" cy="394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83078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D010322-A367-4BE1-A4FF-74242DB41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00" y="1183451"/>
            <a:ext cx="5051797" cy="5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51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C608A2C-7447-4FE8-871D-AF4A5DDC5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736" y="1173048"/>
            <a:ext cx="5163271" cy="543000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E5449AE-F2D6-4772-A7D7-005AFA2E6B74}"/>
              </a:ext>
            </a:extLst>
          </p:cNvPr>
          <p:cNvSpPr/>
          <p:nvPr/>
        </p:nvSpPr>
        <p:spPr>
          <a:xfrm>
            <a:off x="6434058" y="1758792"/>
            <a:ext cx="983692" cy="3947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6848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Operatør/Profil/Niveau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3342676-7B5B-406E-9322-1FE7D1D9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707" y="1187865"/>
            <a:ext cx="3728543" cy="54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90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Agenda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143797" y="1888956"/>
            <a:ext cx="7904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Om NOX og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SQL Server Management Studio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Installation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Konfiguration af SIMS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b="1" dirty="0">
                <a:latin typeface="Myriad Pro" panose="020B0503030403020204" pitchFamily="34" charset="0"/>
              </a:rPr>
              <a:t> </a:t>
            </a:r>
            <a:r>
              <a:rPr lang="da-DK" altLang="da-DK" dirty="0">
                <a:latin typeface="Myriad Pro" panose="020B0503030403020204" pitchFamily="34" charset="0"/>
              </a:rPr>
              <a:t>Installation og konfiguration af SIMS Klient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SIMS operatører, operatør profiler og niveauer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</a:t>
            </a:r>
            <a:r>
              <a:rPr lang="da-DK" altLang="da-DK" b="1" dirty="0">
                <a:latin typeface="Myriad Pro" panose="020B0503030403020204" pitchFamily="34" charset="0"/>
              </a:rPr>
              <a:t>Brugere i SIMS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Oprettelse af tegninger, områder og detektorer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altLang="da-DK" dirty="0">
                <a:latin typeface="Myriad Pro" panose="020B0503030403020204" pitchFamily="34" charset="0"/>
              </a:rPr>
              <a:t> Integrationer</a:t>
            </a:r>
          </a:p>
        </p:txBody>
      </p:sp>
      <p:sp>
        <p:nvSpPr>
          <p:cNvPr id="7" name="Tekstboks 1"/>
          <p:cNvSpPr txBox="1"/>
          <p:nvPr/>
        </p:nvSpPr>
        <p:spPr bwMode="auto">
          <a:xfrm>
            <a:off x="3431380" y="5328001"/>
            <a:ext cx="5329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defRPr/>
            </a:pPr>
            <a:r>
              <a:rPr lang="da-DK" sz="2400" b="1" baseline="30000" dirty="0">
                <a:solidFill>
                  <a:srgbClr val="C00000"/>
                </a:solidFill>
                <a:latin typeface="Myriad Pro" panose="020B0503030403020204" pitchFamily="34" charset="0"/>
              </a:rPr>
              <a:t>Pauser passes ind efter behov…</a:t>
            </a:r>
          </a:p>
        </p:txBody>
      </p:sp>
    </p:spTree>
    <p:extLst>
      <p:ext uri="{BB962C8B-B14F-4D97-AF65-F5344CB8AC3E}">
        <p14:creationId xmlns:p14="http://schemas.microsoft.com/office/powerpoint/2010/main" val="10702781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EDCC831-4D8C-458D-B204-F2B53D57A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76" y="1118336"/>
            <a:ext cx="2083066" cy="558671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130B848-F57E-4A51-81B5-341E4045E1D3}"/>
              </a:ext>
            </a:extLst>
          </p:cNvPr>
          <p:cNvSpPr/>
          <p:nvPr/>
        </p:nvSpPr>
        <p:spPr>
          <a:xfrm>
            <a:off x="5178045" y="2687369"/>
            <a:ext cx="962826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5319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A8FA42-066E-4E95-B0B6-8B15B94B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530" y="1145132"/>
            <a:ext cx="8110526" cy="558467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6AE066C-DAEE-40A0-8214-07CAEA55A002}"/>
              </a:ext>
            </a:extLst>
          </p:cNvPr>
          <p:cNvSpPr/>
          <p:nvPr/>
        </p:nvSpPr>
        <p:spPr>
          <a:xfrm>
            <a:off x="9479525" y="1650479"/>
            <a:ext cx="596491" cy="272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8085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555D80D-4C09-4936-BF35-EDEA92A9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4" y="1980998"/>
            <a:ext cx="4744112" cy="289600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5454F4C-1EA3-473D-84D2-F709939D001E}"/>
              </a:ext>
            </a:extLst>
          </p:cNvPr>
          <p:cNvSpPr/>
          <p:nvPr/>
        </p:nvSpPr>
        <p:spPr>
          <a:xfrm>
            <a:off x="3916213" y="2556332"/>
            <a:ext cx="1253993" cy="366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1568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C7F27D0-4637-42E4-A0AB-C79EB368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563" y="1179302"/>
            <a:ext cx="6621306" cy="551628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5454F4C-1EA3-473D-84D2-F709939D001E}"/>
              </a:ext>
            </a:extLst>
          </p:cNvPr>
          <p:cNvSpPr/>
          <p:nvPr/>
        </p:nvSpPr>
        <p:spPr>
          <a:xfrm>
            <a:off x="7009790" y="1710299"/>
            <a:ext cx="1006165" cy="7594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329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87380CF-2622-4B1E-9440-39F473E3C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34" y="1141730"/>
            <a:ext cx="8817045" cy="557953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4981054-A1C1-4ADD-AAC7-DEA1FC8EF938}"/>
              </a:ext>
            </a:extLst>
          </p:cNvPr>
          <p:cNvSpPr/>
          <p:nvPr/>
        </p:nvSpPr>
        <p:spPr>
          <a:xfrm>
            <a:off x="4418184" y="5874658"/>
            <a:ext cx="5144568" cy="483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615DEEB-5EBC-46DA-8E88-615D8849C0EF}"/>
              </a:ext>
            </a:extLst>
          </p:cNvPr>
          <p:cNvSpPr/>
          <p:nvPr/>
        </p:nvSpPr>
        <p:spPr>
          <a:xfrm>
            <a:off x="1658175" y="1280324"/>
            <a:ext cx="2760009" cy="745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228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SQL Server Installation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34698E-1920-A091-009C-811682248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04" y="1283853"/>
            <a:ext cx="6754591" cy="53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52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1A54FFF-0BAB-445F-A490-B594C477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530" y="1145132"/>
            <a:ext cx="8110526" cy="558467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A6CFE12-E4CB-4A3D-80E0-B329D0EB9108}"/>
              </a:ext>
            </a:extLst>
          </p:cNvPr>
          <p:cNvSpPr/>
          <p:nvPr/>
        </p:nvSpPr>
        <p:spPr>
          <a:xfrm>
            <a:off x="6360310" y="1462472"/>
            <a:ext cx="596491" cy="272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7499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C8E851-2F14-4624-B5BD-3775363E5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4" y="1136447"/>
            <a:ext cx="8110526" cy="558467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B0A60E22-0057-4E17-8474-0BAEBEE2D7E5}"/>
              </a:ext>
            </a:extLst>
          </p:cNvPr>
          <p:cNvSpPr/>
          <p:nvPr/>
        </p:nvSpPr>
        <p:spPr>
          <a:xfrm>
            <a:off x="6178610" y="1786070"/>
            <a:ext cx="3076486" cy="47172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656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SIMS 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7D966A2-9176-4398-895F-A349F486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50" y="1170429"/>
            <a:ext cx="8097842" cy="55383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E3E16CD-859B-4EEF-AABA-1863E1FBDA00}"/>
              </a:ext>
            </a:extLst>
          </p:cNvPr>
          <p:cNvSpPr/>
          <p:nvPr/>
        </p:nvSpPr>
        <p:spPr>
          <a:xfrm>
            <a:off x="2260556" y="3867647"/>
            <a:ext cx="2149074" cy="9350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4256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50147C-EF7A-43A9-A66B-686443EF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4" y="1980998"/>
            <a:ext cx="4744112" cy="28960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23660F8-6FEA-44BF-9F0B-7B043364D440}"/>
              </a:ext>
            </a:extLst>
          </p:cNvPr>
          <p:cNvSpPr/>
          <p:nvPr/>
        </p:nvSpPr>
        <p:spPr>
          <a:xfrm>
            <a:off x="3916213" y="2966530"/>
            <a:ext cx="1253993" cy="366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7419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5DE7B7-9D8C-461D-A1DD-7E202AE9B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60" y="1194508"/>
            <a:ext cx="6064012" cy="550398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23660F8-6FEA-44BF-9F0B-7B043364D440}"/>
              </a:ext>
            </a:extLst>
          </p:cNvPr>
          <p:cNvSpPr/>
          <p:nvPr/>
        </p:nvSpPr>
        <p:spPr>
          <a:xfrm>
            <a:off x="7266164" y="1693207"/>
            <a:ext cx="937799" cy="366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9574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48A238C-5A24-4295-867C-BE14E801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36" y="1179320"/>
            <a:ext cx="6546640" cy="55139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6A29CF7-20DD-40C4-8D9D-3B551B66D828}"/>
              </a:ext>
            </a:extLst>
          </p:cNvPr>
          <p:cNvSpPr/>
          <p:nvPr/>
        </p:nvSpPr>
        <p:spPr>
          <a:xfrm>
            <a:off x="5452663" y="2631941"/>
            <a:ext cx="452487" cy="572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514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3C7F3D0-13F1-4A97-B2D6-9D3028E9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34" y="1136447"/>
            <a:ext cx="8110526" cy="558467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DF7DCA0-CA65-4D0D-95AB-C96D06F3032E}"/>
              </a:ext>
            </a:extLst>
          </p:cNvPr>
          <p:cNvSpPr/>
          <p:nvPr/>
        </p:nvSpPr>
        <p:spPr>
          <a:xfrm>
            <a:off x="9374736" y="1897166"/>
            <a:ext cx="623844" cy="2392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8650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F516F71-50A2-4B50-89E8-AB3E6D81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453" y="1215271"/>
            <a:ext cx="8875882" cy="540771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D10EA16-8DC3-4D95-A2AC-FB9AE11ADD29}"/>
              </a:ext>
            </a:extLst>
          </p:cNvPr>
          <p:cNvSpPr/>
          <p:nvPr/>
        </p:nvSpPr>
        <p:spPr>
          <a:xfrm>
            <a:off x="1794617" y="1463366"/>
            <a:ext cx="2777383" cy="2438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1047F50-47F3-4BA9-8D88-4A8AC5E8C4CE}"/>
              </a:ext>
            </a:extLst>
          </p:cNvPr>
          <p:cNvSpPr/>
          <p:nvPr/>
        </p:nvSpPr>
        <p:spPr>
          <a:xfrm>
            <a:off x="4851165" y="1463366"/>
            <a:ext cx="3113515" cy="2438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E0A5959-7B07-4E31-A098-B0D8F2BB5453}"/>
              </a:ext>
            </a:extLst>
          </p:cNvPr>
          <p:cNvSpPr/>
          <p:nvPr/>
        </p:nvSpPr>
        <p:spPr>
          <a:xfrm>
            <a:off x="8631252" y="1471912"/>
            <a:ext cx="890185" cy="365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5580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50147C-EF7A-43A9-A66B-686443EF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44" y="1980998"/>
            <a:ext cx="4744112" cy="28960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23660F8-6FEA-44BF-9F0B-7B043364D440}"/>
              </a:ext>
            </a:extLst>
          </p:cNvPr>
          <p:cNvSpPr/>
          <p:nvPr/>
        </p:nvSpPr>
        <p:spPr>
          <a:xfrm>
            <a:off x="3916213" y="3385277"/>
            <a:ext cx="1253993" cy="366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179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"/>
            <a:ext cx="12191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27" y="21566"/>
            <a:ext cx="12025746" cy="935965"/>
          </a:xfrm>
        </p:spPr>
        <p:txBody>
          <a:bodyPr>
            <a:no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Humanst521 BT" panose="020B0602020204020204" pitchFamily="34" charset="0"/>
              </a:rPr>
              <a:t>Bruger Administration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94F0393-8EA1-4B8B-8E22-4F4A5DF8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29" y="1452286"/>
            <a:ext cx="10326541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7057</TotalTime>
  <Words>1477</Words>
  <Application>Microsoft Office PowerPoint</Application>
  <PresentationFormat>Widescreen</PresentationFormat>
  <Paragraphs>329</Paragraphs>
  <Slides>126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126</vt:i4>
      </vt:variant>
    </vt:vector>
  </HeadingPairs>
  <TitlesOfParts>
    <vt:vector size="133" baseType="lpstr">
      <vt:lpstr>Humanst521 BT</vt:lpstr>
      <vt:lpstr>Calibri</vt:lpstr>
      <vt:lpstr>Wingdings</vt:lpstr>
      <vt:lpstr>Myriad Pro</vt:lpstr>
      <vt:lpstr>Calibri Light</vt:lpstr>
      <vt:lpstr>Arial</vt:lpstr>
      <vt:lpstr>Office-tema</vt:lpstr>
      <vt:lpstr>NOX Systems</vt:lpstr>
      <vt:lpstr>Agenda</vt:lpstr>
      <vt:lpstr>NOX versioner</vt:lpstr>
      <vt:lpstr>SIMS Security Information Management System</vt:lpstr>
      <vt:lpstr>Licens Struktur</vt:lpstr>
      <vt:lpstr>Agenda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SQL Server Installation</vt:lpstr>
      <vt:lpstr>Agenda</vt:lpstr>
      <vt:lpstr>SQL Server Management Studio</vt:lpstr>
      <vt:lpstr>SQL Server Management Studio</vt:lpstr>
      <vt:lpstr>SQL Server Management Studio</vt:lpstr>
      <vt:lpstr>Agenda</vt:lpstr>
      <vt:lpstr>SIMS Server Installation</vt:lpstr>
      <vt:lpstr>SIMS Server Installation</vt:lpstr>
      <vt:lpstr>SIMS Server Installation</vt:lpstr>
      <vt:lpstr>SIMS Server Installation</vt:lpstr>
      <vt:lpstr>SIMS Server Installation</vt:lpstr>
      <vt:lpstr>SIMS Server Installation</vt:lpstr>
      <vt:lpstr>Agenda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Klargøre SIMS Database</vt:lpstr>
      <vt:lpstr>Agenda</vt:lpstr>
      <vt:lpstr>Konfigurere SIMS</vt:lpstr>
      <vt:lpstr>Konfigurere SIMS</vt:lpstr>
      <vt:lpstr>Konfigurere SIMS</vt:lpstr>
      <vt:lpstr>Konfigurere SIMS</vt:lpstr>
      <vt:lpstr>Konfigurere SIMS</vt:lpstr>
      <vt:lpstr>Konfigurere SIMS</vt:lpstr>
      <vt:lpstr>Konfigurere SIMS</vt:lpstr>
      <vt:lpstr>Konfigurere SIMS</vt:lpstr>
      <vt:lpstr>Konfigurere SIMS</vt:lpstr>
      <vt:lpstr>Konfigurere SIMS</vt:lpstr>
      <vt:lpstr>Agenda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SIMS Klient installation</vt:lpstr>
      <vt:lpstr>Agenda</vt:lpstr>
      <vt:lpstr>SIMS Operatør/Profil/Niveau</vt:lpstr>
      <vt:lpstr>SIMS Operatør/Profil/Niveau</vt:lpstr>
      <vt:lpstr>SIMS Operatør/Profil/Niveau</vt:lpstr>
      <vt:lpstr>SIMS Operatør/Profil/Niveau</vt:lpstr>
      <vt:lpstr>SIMS Operatør/Profil/Niveau</vt:lpstr>
      <vt:lpstr>SIMS Operatør/Profil/Niveau</vt:lpstr>
      <vt:lpstr>SIMS Operatør/Profil/Niveau</vt:lpstr>
      <vt:lpstr>SIMS Operatør/Profil/Niveau</vt:lpstr>
      <vt:lpstr>Agenda</vt:lpstr>
      <vt:lpstr>Bruger Administration</vt:lpstr>
      <vt:lpstr>Bruger Administration</vt:lpstr>
      <vt:lpstr>Bruger Administration</vt:lpstr>
      <vt:lpstr>Bruger Administration</vt:lpstr>
      <vt:lpstr>Bruger Administration</vt:lpstr>
      <vt:lpstr>Bruger Administration</vt:lpstr>
      <vt:lpstr>Bruger Administration</vt:lpstr>
      <vt:lpstr>SIMS Bruger Administration</vt:lpstr>
      <vt:lpstr>Bruger Administration</vt:lpstr>
      <vt:lpstr>Bruger Administration</vt:lpstr>
      <vt:lpstr>Bruger Administration</vt:lpstr>
      <vt:lpstr>Bruger Administration</vt:lpstr>
      <vt:lpstr>Bruger Administration</vt:lpstr>
      <vt:lpstr>Bruger Administration</vt:lpstr>
      <vt:lpstr>Bruger Administration</vt:lpstr>
      <vt:lpstr>Bruger Administration</vt:lpstr>
      <vt:lpstr>Agenda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Tegninger, Områder og Detektorer</vt:lpstr>
      <vt:lpstr>Agenda</vt:lpstr>
      <vt:lpstr>Database Integrationer</vt:lpstr>
      <vt:lpstr> NOX integration</vt:lpstr>
      <vt:lpstr> SIMS integration</vt:lpstr>
      <vt:lpstr> SIMS CCTV</vt:lpstr>
      <vt:lpstr>TVO/ITV/CCTV Integrationer</vt:lpstr>
      <vt:lpstr>Tak for i dag…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Jasper Johansen</dc:creator>
  <cp:lastModifiedBy>Klaus Rimmen</cp:lastModifiedBy>
  <cp:revision>318</cp:revision>
  <dcterms:created xsi:type="dcterms:W3CDTF">2014-10-03T07:19:22Z</dcterms:created>
  <dcterms:modified xsi:type="dcterms:W3CDTF">2023-02-02T10:25:28Z</dcterms:modified>
</cp:coreProperties>
</file>